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20" r:id="rId5"/>
    <p:sldMasterId id="2147483821" r:id="rId6"/>
    <p:sldMasterId id="2147483822" r:id="rId7"/>
    <p:sldMasterId id="2147483823" r:id="rId8"/>
    <p:sldMasterId id="2147483824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Poppins"/>
      <p:regular r:id="rId28"/>
      <p:bold r:id="rId29"/>
      <p:italic r:id="rId30"/>
      <p:boldItalic r:id="rId31"/>
    </p:embeddedFont>
    <p:embeddedFont>
      <p:font typeface="Outfit Light"/>
      <p:regular r:id="rId32"/>
      <p:bold r:id="rId33"/>
    </p:embeddedFont>
    <p:embeddedFont>
      <p:font typeface="Outfit"/>
      <p:regular r:id="rId34"/>
      <p:bold r:id="rId35"/>
    </p:embeddedFont>
    <p:embeddedFont>
      <p:font typeface="Poppins Light"/>
      <p:regular r:id="rId36"/>
      <p:bold r:id="rId37"/>
      <p:italic r:id="rId38"/>
      <p:boldItalic r:id="rId39"/>
    </p:embeddedFont>
    <p:embeddedFont>
      <p:font typeface="Lato Black"/>
      <p:bold r:id="rId40"/>
      <p:boldItalic r:id="rId41"/>
    </p:embeddedFont>
    <p:embeddedFont>
      <p:font typeface="Outfit SemiBold"/>
      <p:regular r:id="rId42"/>
      <p:bold r:id="rId43"/>
    </p:embeddedFont>
    <p:embeddedFont>
      <p:font typeface="Outfit Medium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88C506-6CB3-4A1E-9F6D-543D2575CEE5}">
  <a:tblStyle styleId="{6F88C506-6CB3-4A1E-9F6D-543D2575CEE5}" styleName="Table_0">
    <a:wholeTbl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E3E5E8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76B9"/>
          </a:solidFill>
        </a:fill>
      </a:tcStyle>
    </a:firstCol>
    <a:lastRow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4C7F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font" Target="fonts/ProximaNova-regular.fntdata"/><Relationship Id="rId25" Type="http://schemas.openxmlformats.org/officeDocument/2006/relationships/font" Target="fonts/ProximaNova-bold.fntdata"/><Relationship Id="rId26" Type="http://schemas.openxmlformats.org/officeDocument/2006/relationships/font" Target="fonts/ProximaNova-italic.fntdata"/><Relationship Id="rId27" Type="http://schemas.openxmlformats.org/officeDocument/2006/relationships/font" Target="fonts/ProximaNova-boldItalic.fntdata"/><Relationship Id="rId28" Type="http://schemas.openxmlformats.org/officeDocument/2006/relationships/font" Target="fonts/Poppins-regular.fntdata"/><Relationship Id="rId29" Type="http://schemas.openxmlformats.org/officeDocument/2006/relationships/font" Target="fonts/Poppins-bold.fntdata"/><Relationship Id="rId30" Type="http://schemas.openxmlformats.org/officeDocument/2006/relationships/font" Target="fonts/Poppins-italic.fntdata"/><Relationship Id="rId31" Type="http://schemas.openxmlformats.org/officeDocument/2006/relationships/font" Target="fonts/Poppins-boldItalic.fntdata"/><Relationship Id="rId32" Type="http://schemas.openxmlformats.org/officeDocument/2006/relationships/font" Target="fonts/OutfitLight-regular.fntdata"/><Relationship Id="rId33" Type="http://schemas.openxmlformats.org/officeDocument/2006/relationships/font" Target="fonts/OutfitLight-bold.fntdata"/><Relationship Id="rId34" Type="http://schemas.openxmlformats.org/officeDocument/2006/relationships/font" Target="fonts/Outfit-regular.fntdata"/><Relationship Id="rId35" Type="http://schemas.openxmlformats.org/officeDocument/2006/relationships/font" Target="fonts/Outfit-bold.fntdata"/><Relationship Id="rId36" Type="http://schemas.openxmlformats.org/officeDocument/2006/relationships/font" Target="fonts/PoppinsLight-regular.fntdata"/><Relationship Id="rId37" Type="http://schemas.openxmlformats.org/officeDocument/2006/relationships/font" Target="fonts/PoppinsLight-bold.fntdata"/><Relationship Id="rId38" Type="http://schemas.openxmlformats.org/officeDocument/2006/relationships/font" Target="fonts/PoppinsLight-italic.fntdata"/><Relationship Id="rId39" Type="http://schemas.openxmlformats.org/officeDocument/2006/relationships/font" Target="fonts/PoppinsLight-boldItalic.fntdata"/><Relationship Id="rId40" Type="http://schemas.openxmlformats.org/officeDocument/2006/relationships/font" Target="fonts/LatoBlack-bold.fntdata"/><Relationship Id="rId41" Type="http://schemas.openxmlformats.org/officeDocument/2006/relationships/font" Target="fonts/LatoBlack-boldItalic.fntdata"/><Relationship Id="rId42" Type="http://schemas.openxmlformats.org/officeDocument/2006/relationships/font" Target="fonts/OutfitSemiBold-regular.fntdata"/><Relationship Id="rId43" Type="http://schemas.openxmlformats.org/officeDocument/2006/relationships/font" Target="fonts/OutfitSemiBold-bold.fntdata"/><Relationship Id="rId44" Type="http://schemas.openxmlformats.org/officeDocument/2006/relationships/font" Target="fonts/OutfitMedium-regular.fntdata"/><Relationship Id="rId45" Type="http://schemas.openxmlformats.org/officeDocument/2006/relationships/font" Target="fonts/OutfitMedium-bold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37c7dd0e956_0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37c7dd0e956_0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37c7dd0e956_0_1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37c7dd0e956_0_1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37c7dd0e956_0_1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37c7dd0e956_0_1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7c7dd0e956_0_1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37c7dd0e956_0_1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7c7dd0e956_0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37c7dd0e956_0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7c7dd0e956_0_1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37c7dd0e956_0_1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7c7dd0e956_0_1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7c7dd0e956_0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r>
              <a:t>Trabajos</a:t>
            </a:r>
          </a:p>
          <a:p>
            <a:r>
              <a:t>Habilitación</a:t>
            </a:r>
          </a:p>
          <a:p>
            <a:r>
              <a:t>Académico</a:t>
            </a:r>
          </a:p>
          <a:p>
            <a:r>
              <a:t>Salud</a:t>
            </a:r>
          </a:p>
          <a:p>
            <a:r>
              <a:t>Empresas</a:t>
            </a:r>
          </a:p>
          <a:p>
            <a:r>
              <a:t>Licencias - Comercio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37c7dd0e956_0_1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37c7dd0e956_0_1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37c7dd0e956_0_1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37c7dd0e956_0_1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r>
              <a:t>Pregunta - intercambio de datos que no se activa por un evento, que se necesita con mayor frecuencia   —--- requisito de datos continuos (¿DP - DC funciona mejor?)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7c7dd0e956_0_1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37c7dd0e956_0_1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37c7dd0e956_0_1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37c7dd0e956_0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37c7dd0e956_0_1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37c7dd0e956_0_1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r>
              <a:t>Casos de uso: vacunas, declaraciones de impuestos sobre la renta, calificaciones escolares,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37c7dd0e956_0_1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37c7dd0e956_0_1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jpg"/></Relationships>
</file>

<file path=ppt/slideLayouts/_rels/slideLayout1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1.jpg"/></Relationships>
</file>

<file path=ppt/slideLayouts/_rels/slideLayout1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1" name="Google Shape;721;p10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2" name="Google Shape;722;p10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3" name="Google Shape;723;p104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24" name="Google Shape;724;p104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25" name="Google Shape;725;p104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26" name="Google Shape;726;p104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27" name="Google Shape;727;p104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28" name="Google Shape;728;p104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29" name="Google Shape;729;p104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30" name="Google Shape;730;p104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31" name="Google Shape;731;p104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32" name="Google Shape;732;p104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33" name="Google Shape;733;p104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34" name="Google Shape;734;p104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735" name="Google Shape;735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8" name="Google Shape;738;p10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9" name="Google Shape;739;p10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740" name="Google Shape;740;p105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1" name="Google Shape;741;p105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42" name="Google Shape;742;p105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43" name="Google Shape;743;p105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6" name="Google Shape;746;p10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7" name="Google Shape;747;p10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07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51" name="Google Shape;751;p107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52" name="Google Shape;752;p107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753" name="Google Shape;753;p107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5" name="Google Shape;755;p10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6" name="Google Shape;756;p10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57" name="Google Shape;757;p108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58" name="Google Shape;758;p108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59" name="Google Shape;759;p108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60" name="Google Shape;760;p108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61" name="Google Shape;761;p108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62" name="Google Shape;762;p108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763" name="Google Shape;763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0" name="Google Shape;770;p111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771" name="Google Shape;771;p111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72" name="Google Shape;772;p111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3" name="Google Shape;773;p111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4" name="Google Shape;774;p111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5" name="Google Shape;775;p111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6" name="Google Shape;776;p111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7" name="Google Shape;777;p111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78" name="Google Shape;778;p111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79" name="Google Shape;779;p111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0" name="Google Shape;780;p111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1" name="Google Shape;781;p111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2" name="Google Shape;782;p111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3" name="Google Shape;783;p111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84" name="Google Shape;784;p111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5" name="Google Shape;785;p111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6" name="Google Shape;786;p111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7" name="Google Shape;787;p111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8" name="Google Shape;788;p111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12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2" name="Google Shape;792;p112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3" name="Google Shape;793;p112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4" name="Google Shape;794;p112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5" name="Google Shape;795;p112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6" name="Google Shape;796;p112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7" name="Google Shape;797;p112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98" name="Google Shape;798;p112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99" name="Google Shape;799;p112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00" name="Google Shape;800;p112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801" name="Google Shape;801;p112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2" name="Google Shape;802;p112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13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6" name="Google Shape;806;p113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113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8" name="Google Shape;808;p113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9" name="Google Shape;809;p113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10" name="Google Shape;810;p113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11" name="Google Shape;811;p113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4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4" name="Google Shape;814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14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6" name="Google Shape;816;p114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17" name="Google Shape;817;p114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18" name="Google Shape;818;p114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115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822" name="Google Shape;822;p115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16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25" name="Google Shape;825;p116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16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16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16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16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116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1" name="Google Shape;831;p116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116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33" name="Google Shape;833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17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36" name="Google Shape;836;p117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7" name="Google Shape;837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0" name="Google Shape;840;p118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1" name="Google Shape;841;p118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842" name="Google Shape;84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18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44" name="Google Shape;844;p118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7" name="Google Shape;847;p119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8" name="Google Shape;848;p119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0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851" name="Google Shape;851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20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53" name="Google Shape;853;p120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4" name="Google Shape;854;p120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857" name="Google Shape;857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121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59" name="Google Shape;859;p121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0" name="Google Shape;860;p121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22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863" name="Google Shape;863;p122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4" name="Google Shape;864;p122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5" name="Google Shape;865;p122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6" name="Google Shape;866;p122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7" name="Google Shape;867;p122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68" name="Google Shape;868;p122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69" name="Google Shape;869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23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872" name="Google Shape;872;p123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3" name="Google Shape;873;p123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4" name="Google Shape;874;p123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5" name="Google Shape;875;p123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76" name="Google Shape;876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2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879" name="Google Shape;879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124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81" name="Google Shape;881;p124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2" name="Google Shape;882;p124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83" name="Google Shape;883;p124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84" name="Google Shape;884;p124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5" name="Google Shape;885;p124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888" name="Google Shape;888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125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p125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91" name="Google Shape;891;p125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92" name="Google Shape;892;p125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93" name="Google Shape;893;p125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894" name="Google Shape;894;p125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895" name="Google Shape;895;p125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26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8" name="Google Shape;898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26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p126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01" name="Google Shape;901;p126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02" name="Google Shape;902;p126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03" name="Google Shape;903;p126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6" name="Google Shape;906;p12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7" name="Google Shape;907;p12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08" name="Google Shape;908;p127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9" name="Google Shape;909;p127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1" name="Google Shape;911;p128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2" name="Google Shape;912;p128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13" name="Google Shape;913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5" name="Google Shape;915;p129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6" name="Google Shape;916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29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18" name="Google Shape;918;p129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19" name="Google Shape;919;p129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2" name="Google Shape;922;p13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3" name="Google Shape;923;p13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31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27" name="Google Shape;927;p131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28" name="Google Shape;928;p131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29" name="Google Shape;929;p131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30" name="Google Shape;930;p131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31" name="Google Shape;931;p131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32" name="Google Shape;932;p131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33" name="Google Shape;933;p131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34" name="Google Shape;934;p131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32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938" name="Google Shape;938;p132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39" name="Google Shape;939;p132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40" name="Google Shape;940;p132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41" name="Google Shape;941;p132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42" name="Google Shape;942;p132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943" name="Google Shape;943;p132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944" name="Google Shape;944;p132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945" name="Google Shape;945;p132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946" name="Google Shape;946;p132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47" name="Google Shape;947;p132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48" name="Google Shape;948;p132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49" name="Google Shape;949;p132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50" name="Google Shape;950;p132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3" name="Google Shape;953;p13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4" name="Google Shape;954;p13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55" name="Google Shape;955;p133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133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133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133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59" name="Google Shape;959;p133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60" name="Google Shape;960;p133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61" name="Google Shape;961;p133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62" name="Google Shape;962;p133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63" name="Google Shape;963;p133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2">
  <p:cSld name="TITLE_AND_BODY_1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34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34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34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34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34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34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1" name="Google Shape;971;p134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2" name="Google Shape;972;p134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3" name="Google Shape;973;p134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4" name="Google Shape;974;p134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5" name="Google Shape;975;p134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6" name="Google Shape;976;p134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7" name="Google Shape;977;p134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8" name="Google Shape;978;p134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9" name="Google Shape;979;p134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980" name="Google Shape;980;p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83" name="Google Shape;983;p1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4" name="Google Shape;984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1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2" name="Google Shape;992;p139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1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6" name="Google Shape;996;p140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7" name="Google Shape;997;p1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0" name="Google Shape;1000;p141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01" name="Google Shape;1001;p141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4" name="Google Shape;1004;p14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05" name="Google Shape;1005;p14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43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1008" name="Google Shape;1008;p14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1" name="Google Shape;1011;p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2" name="Google Shape;1012;p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5" name="Google Shape;1015;p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8" name="Google Shape;1018;p14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19" name="Google Shape;1019;p14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2" name="Google Shape;1022;p147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49"/>
          <p:cNvSpPr txBox="1"/>
          <p:nvPr>
            <p:ph type="title"/>
          </p:nvPr>
        </p:nvSpPr>
        <p:spPr>
          <a:xfrm>
            <a:off x="238925" y="202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6" name="Google Shape;1026;p14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2_1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0" name="Google Shape;1030;p151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31" name="Google Shape;1031;p151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 type="blank">
  <p:cSld name="BLANK">
    <p:bg>
      <p:bgPr>
        <a:solidFill>
          <a:srgbClr val="FFFFFF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5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6" name="Google Shape;1036;p153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37" name="Google Shape;1037;p15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0" name="Google Shape;1040;p15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41" name="Google Shape;1041;p15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7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7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7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7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7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7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4" name="Google Shape;1044;p155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45" name="Google Shape;1045;p155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8" name="Google Shape;1048;p15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49" name="Google Shape;1049;p15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2">
  <p:cSld name="SECTION_TITLE_AND_DESCRIPTION_2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3" name="Google Shape;1053;p157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4" name="Google Shape;1054;p1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7" name="Google Shape;1057;p158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058" name="Google Shape;1058;p158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bg>
      <p:bgPr>
        <a:solidFill>
          <a:schemeClr val="dk1"/>
        </a:solid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1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1" name="Google Shape;1061;p15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2" name="Google Shape;1062;p15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6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066" name="Google Shape;1066;p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61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068" name="Google Shape;1068;p161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9" name="Google Shape;1069;p161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dk1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1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2" name="Google Shape;1072;p16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3" name="Google Shape;1073;p16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3">
  <p:cSld name="CUSTOM_1_3">
    <p:bg>
      <p:bgPr>
        <a:solidFill>
          <a:schemeClr val="dk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1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">
  <p:cSld name="CUSTOM_2_3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6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" name="Google Shape;78;p18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9" name="Google Shape;79;p18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80" name="Google Shape;80;p18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81" name="Google Shape;81;p18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82" name="Google Shape;82;p18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 1">
  <p:cSld name="CUSTOM_2_3_2"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6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080" name="Google Shape;1080;p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1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67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085" name="Google Shape;1085;p167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86" name="Google Shape;1086;p1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_3">
    <p:bg>
      <p:bgPr>
        <a:solidFill>
          <a:schemeClr val="dk1"/>
        </a:soli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68"/>
          <p:cNvSpPr/>
          <p:nvPr/>
        </p:nvSpPr>
        <p:spPr>
          <a:xfrm>
            <a:off x="73157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68"/>
          <p:cNvSpPr/>
          <p:nvPr/>
        </p:nvSpPr>
        <p:spPr>
          <a:xfrm>
            <a:off x="272923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68"/>
          <p:cNvSpPr/>
          <p:nvPr/>
        </p:nvSpPr>
        <p:spPr>
          <a:xfrm>
            <a:off x="465069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68"/>
          <p:cNvSpPr/>
          <p:nvPr/>
        </p:nvSpPr>
        <p:spPr>
          <a:xfrm>
            <a:off x="672455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68"/>
          <p:cNvSpPr txBox="1"/>
          <p:nvPr>
            <p:ph type="title"/>
          </p:nvPr>
        </p:nvSpPr>
        <p:spPr>
          <a:xfrm>
            <a:off x="8958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3" name="Google Shape;1093;p168"/>
          <p:cNvSpPr txBox="1"/>
          <p:nvPr>
            <p:ph idx="2" type="title"/>
          </p:nvPr>
        </p:nvSpPr>
        <p:spPr>
          <a:xfrm>
            <a:off x="2914788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4" name="Google Shape;1094;p168"/>
          <p:cNvSpPr txBox="1"/>
          <p:nvPr>
            <p:ph idx="3" type="title"/>
          </p:nvPr>
        </p:nvSpPr>
        <p:spPr>
          <a:xfrm>
            <a:off x="48362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5" name="Google Shape;1095;p168"/>
          <p:cNvSpPr txBox="1"/>
          <p:nvPr>
            <p:ph idx="4" type="title"/>
          </p:nvPr>
        </p:nvSpPr>
        <p:spPr>
          <a:xfrm>
            <a:off x="6910113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6" name="Google Shape;1096;p168"/>
          <p:cNvSpPr txBox="1"/>
          <p:nvPr>
            <p:ph idx="1" type="body"/>
          </p:nvPr>
        </p:nvSpPr>
        <p:spPr>
          <a:xfrm>
            <a:off x="73157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97" name="Google Shape;1097;p168"/>
          <p:cNvSpPr txBox="1"/>
          <p:nvPr>
            <p:ph idx="5" type="body"/>
          </p:nvPr>
        </p:nvSpPr>
        <p:spPr>
          <a:xfrm>
            <a:off x="272925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98" name="Google Shape;1098;p168"/>
          <p:cNvSpPr txBox="1"/>
          <p:nvPr>
            <p:ph idx="6" type="body"/>
          </p:nvPr>
        </p:nvSpPr>
        <p:spPr>
          <a:xfrm>
            <a:off x="465072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99" name="Google Shape;1099;p168"/>
          <p:cNvSpPr txBox="1"/>
          <p:nvPr>
            <p:ph idx="7" type="body"/>
          </p:nvPr>
        </p:nvSpPr>
        <p:spPr>
          <a:xfrm>
            <a:off x="672460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100" name="Google Shape;1100;p1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_4">
    <p:bg>
      <p:bgPr>
        <a:solidFill>
          <a:schemeClr val="dk1"/>
        </a:solidFill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1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169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4" name="Google Shape;1104;p169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5" name="Google Shape;1105;p169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6" name="Google Shape;1106;p169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07" name="Google Shape;1107;p169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108" name="Google Shape;1108;p169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109" name="Google Shape;1109;p169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_2">
    <p:bg>
      <p:bgPr>
        <a:solidFill>
          <a:schemeClr val="dk1"/>
        </a:solidFill>
      </p:bgPr>
    </p:bg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70"/>
          <p:cNvSpPr txBox="1"/>
          <p:nvPr/>
        </p:nvSpPr>
        <p:spPr>
          <a:xfrm>
            <a:off x="1072275" y="1618950"/>
            <a:ext cx="671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112" name="Google Shape;1112;p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_1">
    <p:bg>
      <p:bgPr>
        <a:solidFill>
          <a:schemeClr val="dk1"/>
        </a:solidFill>
      </p:bgPr>
    </p:bg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71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15" name="Google Shape;1115;p171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71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71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71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71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0" name="Google Shape;1120;p171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21" name="Google Shape;1121;p171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2" name="Google Shape;1122;p171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23" name="Google Shape;1123;p1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. Title Only">
  <p:cSld name="D. Title Only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72"/>
          <p:cNvSpPr txBox="1"/>
          <p:nvPr>
            <p:ph idx="10" type="dt"/>
          </p:nvPr>
        </p:nvSpPr>
        <p:spPr>
          <a:xfrm>
            <a:off x="7258051" y="4899280"/>
            <a:ext cx="11115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6" name="Google Shape;1126;p172"/>
          <p:cNvSpPr txBox="1"/>
          <p:nvPr>
            <p:ph type="title"/>
          </p:nvPr>
        </p:nvSpPr>
        <p:spPr>
          <a:xfrm>
            <a:off x="365126" y="366662"/>
            <a:ext cx="832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27" name="Google Shape;1127;p172"/>
          <p:cNvCxnSpPr/>
          <p:nvPr/>
        </p:nvCxnSpPr>
        <p:spPr>
          <a:xfrm>
            <a:off x="477078" y="4843086"/>
            <a:ext cx="8209800" cy="0"/>
          </a:xfrm>
          <a:prstGeom prst="straightConnector1">
            <a:avLst/>
          </a:prstGeom>
          <a:noFill/>
          <a:ln cap="flat" cmpd="sng" w="9525">
            <a:solidFill>
              <a:srgbClr val="5393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432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73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130" name="Google Shape;1130;p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74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1133" name="Google Shape;1133;p1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1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1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3" name="Google Shape;93;p19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4" name="Google Shape;94;p19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5" name="Google Shape;95;p19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6" name="Google Shape;96;p19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7" name="Google Shape;97;p19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05" name="Google Shape;10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7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6" name="Google Shape;1136;p1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AND_BODY_12"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oogle Shape;1138;p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9" name="Google Shape;1139;p17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0" name="Google Shape;1140;p17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 1">
  <p:cSld name="CUSTOM_1_3_2">
    <p:bg>
      <p:bgPr>
        <a:solidFill>
          <a:schemeClr val="dk1"/>
        </a:solidFill>
      </p:bgPr>
    </p:bg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77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43" name="Google Shape;1143;p177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77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77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rgbClr val="B6E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177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rgbClr val="B2B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177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8" name="Google Shape;1148;p177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9" name="Google Shape;1149;p177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0" name="Google Shape;1150;p177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51" name="Google Shape;1151;p1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2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2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110" name="Google Shape;110;p20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1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2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1" name="Google Shape;121;p22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22" name="Google Shape;122;p22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2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2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7" name="Google Shape;127;p23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29" name="Google Shape;129;p23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0" name="Google Shape;130;p23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1" name="Google Shape;131;p23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33" name="Google Shape;13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75" y="16777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0" name="Google Shape;140;p26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4" name="Google Shape;144;p26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5" name="Google Shape;145;p26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6" name="Google Shape;146;p26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7" name="Google Shape;147;p26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8" name="Google Shape;148;p26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0" name="Google Shape;150;p26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1" name="Google Shape;151;p26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2" name="Google Shape;152;p26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3" name="Google Shape;153;p26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5" name="Google Shape;155;p26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6" name="Google Shape;156;p26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7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9" name="Google Shape;169;p27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171" name="Google Shape;171;p27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/>
          <p:nvPr/>
        </p:nvSpPr>
        <p:spPr>
          <a:xfrm>
            <a:off x="4967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5015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5015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" name="Google Shape;178;p28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6125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0" name="Google Shape;180;p28"/>
          <p:cNvSpPr txBox="1"/>
          <p:nvPr>
            <p:ph idx="3" type="body"/>
          </p:nvPr>
        </p:nvSpPr>
        <p:spPr>
          <a:xfrm>
            <a:off x="6125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1" name="Google Shape;181;p28"/>
          <p:cNvSpPr txBox="1"/>
          <p:nvPr>
            <p:ph idx="4" type="body"/>
          </p:nvPr>
        </p:nvSpPr>
        <p:spPr>
          <a:xfrm>
            <a:off x="6125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" name="Google Shape;186;p29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8" name="Google Shape;188;p29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30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5" name="Google Shape;195;p31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1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rgbClr val="B6E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1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rgbClr val="B2B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1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1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03" name="Google Shape;20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06" name="Google Shape;206;p32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7" name="Google Shape;20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3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33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212" name="Google Shape;21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4" name="Google Shape;214;p33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34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4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23" name="Google Shape;223;p35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6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32" name="Google Shape;232;p37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41" name="Google Shape;241;p38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8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4" name="Google Shape;244;p38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5" name="Google Shape;24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48" name="Google Shape;24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9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50" name="Google Shape;250;p39"/>
          <p:cNvCxnSpPr/>
          <p:nvPr/>
        </p:nvCxnSpPr>
        <p:spPr>
          <a:xfrm>
            <a:off x="5178050" y="1942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52" name="Google Shape;252;p39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53" name="Google Shape;253;p39"/>
          <p:cNvCxnSpPr/>
          <p:nvPr/>
        </p:nvCxnSpPr>
        <p:spPr>
          <a:xfrm>
            <a:off x="636438" y="1942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Google Shape;254;p39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57" name="Google Shape;25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0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40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0" name="Google Shape;260;p40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1" name="Google Shape;261;p40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62" name="Google Shape;262;p40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263" name="Google Shape;263;p40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264" name="Google Shape;264;p40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1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0" name="Google Shape;270;p41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1" name="Google Shape;271;p41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72" name="Google Shape;272;p41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4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" name="Google Shape;276;p4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7" name="Google Shape;277;p42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42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rgbClr val="B2B2E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" name="Google Shape;280;p43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43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44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5" name="Google Shape;28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4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7" name="Google Shape;287;p44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4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4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6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96" name="Google Shape;296;p46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97" name="Google Shape;297;p46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98" name="Google Shape;298;p46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99" name="Google Shape;299;p46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00" name="Google Shape;300;p46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1" name="Google Shape;301;p46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2" name="Google Shape;302;p46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3" name="Google Shape;303;p46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307" name="Google Shape;307;p47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8" name="Google Shape;308;p47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9" name="Google Shape;309;p47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10" name="Google Shape;310;p47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11" name="Google Shape;311;p47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12" name="Google Shape;312;p47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13" name="Google Shape;313;p47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14" name="Google Shape;314;p47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15" name="Google Shape;315;p47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6" name="Google Shape;316;p47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7" name="Google Shape;317;p47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8" name="Google Shape;318;p47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9" name="Google Shape;319;p47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4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p4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4" name="Google Shape;324;p48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8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8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28" name="Google Shape;328;p48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29" name="Google Shape;329;p48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0" name="Google Shape;330;p48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1" name="Google Shape;331;p48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2" name="Google Shape;332;p48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9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9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9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9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9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9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49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" name="Google Shape;342;p49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49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49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5" name="Google Shape;345;p49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6" name="Google Shape;346;p49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7" name="Google Shape;347;p49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8" name="Google Shape;348;p49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349" name="Google Shape;34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52" name="Google Shape;352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3" name="Google Shape;35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9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6" name="Google Shape;356;p51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9" name="Google Shape;359;p52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2" name="Google Shape;362;p53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TITLE_AND_BODY_1_3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5" name="Google Shape;365;p54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368" name="Google Shape;36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5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p5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59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59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9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9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9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9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3" name="Google Shape;383;p59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4" name="Google Shape;384;p59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5" name="Google Shape;385;p59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6" name="Google Shape;386;p59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6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0" name="Google Shape;390;p6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91" name="Google Shape;391;p60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92" name="Google Shape;392;p60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93" name="Google Shape;393;p60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94" name="Google Shape;394;p60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95" name="Google Shape;395;p60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96" name="Google Shape;396;p60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97" name="Google Shape;397;p60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98" name="Google Shape;398;p60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99" name="Google Shape;399;p60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0" name="Google Shape;400;p60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1" name="Google Shape;401;p60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2" name="Google Shape;402;p60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4" name="Google Shape;404;p61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5" name="Google Shape;405;p6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6" name="Google Shape;406;p61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07" name="Google Shape;407;p61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08" name="Google Shape;408;p61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09" name="Google Shape;409;p61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10" name="Google Shape;410;p61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11" name="Google Shape;411;p61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12" name="Google Shape;412;p61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13" name="Google Shape;413;p61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14" name="Google Shape;414;p61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15" name="Google Shape;415;p61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16" name="Google Shape;416;p61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17" name="Google Shape;417;p61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418" name="Google Shape;418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6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2" name="Google Shape;422;p6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423" name="Google Shape;423;p62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4" name="Google Shape;424;p62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25" name="Google Shape;425;p62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26" name="Google Shape;426;p62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6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0" name="Google Shape;430;p6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4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34" name="Google Shape;434;p64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35" name="Google Shape;435;p64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436" name="Google Shape;436;p64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8" name="Google Shape;438;p6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9" name="Google Shape;439;p6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40" name="Google Shape;440;p65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41" name="Google Shape;441;p65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42" name="Google Shape;442;p65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43" name="Google Shape;443;p65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44" name="Google Shape;444;p65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45" name="Google Shape;445;p65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2" name="Google Shape;452;p68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{6F88C506-6CB3-4A1E-9F6D-543D2575CEE5}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453" name="Google Shape;453;p68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54" name="Google Shape;454;p68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5" name="Google Shape;455;p68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6" name="Google Shape;456;p68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7" name="Google Shape;457;p68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8" name="Google Shape;458;p68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9" name="Google Shape;459;p68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60" name="Google Shape;460;p68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1" name="Google Shape;461;p68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2" name="Google Shape;462;p68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3" name="Google Shape;463;p68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4" name="Google Shape;464;p68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5" name="Google Shape;465;p68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466" name="Google Shape;466;p68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7" name="Google Shape;467;p68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8" name="Google Shape;468;p68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69" name="Google Shape;469;p68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70" name="Google Shape;470;p68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9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4" name="Google Shape;474;p69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5" name="Google Shape;475;p69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6" name="Google Shape;476;p69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7" name="Google Shape;477;p69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8" name="Google Shape;478;p69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9" name="Google Shape;479;p69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80" name="Google Shape;480;p69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81" name="Google Shape;481;p69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82" name="Google Shape;482;p69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483" name="Google Shape;483;p69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69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0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8" name="Google Shape;488;p70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9" name="Google Shape;489;p70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0" name="Google Shape;490;p70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70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492" name="Google Shape;492;p70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493" name="Google Shape;493;p70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1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1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8" name="Google Shape;498;p71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99" name="Google Shape;499;p71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500" name="Google Shape;500;p71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2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72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3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7" name="Google Shape;507;p73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73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73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73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73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73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3" name="Google Shape;513;p73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73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15" name="Google Shape;515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4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18" name="Google Shape;518;p74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9" name="Google Shape;519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75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3" name="Google Shape;523;p75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524" name="Google Shape;52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5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26" name="Google Shape;526;p75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" name="Google Shape;529;p76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" name="Google Shape;530;p76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7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533" name="Google Shape;533;p77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34" name="Google Shape;534;p77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77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538" name="Google Shape;538;p78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39" name="Google Shape;539;p78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9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542" name="Google Shape;542;p79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3" name="Google Shape;543;p79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4" name="Google Shape;544;p79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5" name="Google Shape;545;p79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6" name="Google Shape;546;p79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7" name="Google Shape;547;p79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0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550" name="Google Shape;550;p80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51" name="Google Shape;551;p80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80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53" name="Google Shape;553;p80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54" name="Google Shape;55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557" name="Google Shape;557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81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59" name="Google Shape;559;p81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0" name="Google Shape;560;p81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61" name="Google Shape;561;p81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62" name="Google Shape;562;p81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3" name="Google Shape;563;p81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66" name="Google Shape;566;p82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82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68" name="Google Shape;568;p82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69" name="Google Shape;569;p82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70" name="Google Shape;570;p82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571" name="Google Shape;571;p82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572" name="Google Shape;572;p82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3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83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83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77" name="Google Shape;577;p83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78" name="Google Shape;578;p83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79" name="Google Shape;579;p83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Google Shape;582;p8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3" name="Google Shape;583;p8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84" name="Google Shape;584;p84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84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7" name="Google Shape;587;p85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8" name="Google Shape;588;p85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89" name="Google Shape;589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1" name="Google Shape;591;p86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2" name="Google Shape;592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6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94" name="Google Shape;594;p86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95" name="Google Shape;595;p86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8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9" name="Google Shape;599;p8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88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03" name="Google Shape;603;p88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04" name="Google Shape;604;p88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05" name="Google Shape;605;p88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06" name="Google Shape;606;p88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07" name="Google Shape;607;p88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08" name="Google Shape;608;p88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09" name="Google Shape;609;p88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10" name="Google Shape;610;p88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9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614" name="Google Shape;614;p89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15" name="Google Shape;615;p89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16" name="Google Shape;616;p89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17" name="Google Shape;617;p89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18" name="Google Shape;618;p89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19" name="Google Shape;619;p89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20" name="Google Shape;620;p89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21" name="Google Shape;621;p89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22" name="Google Shape;622;p89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23" name="Google Shape;623;p89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24" name="Google Shape;624;p89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25" name="Google Shape;625;p89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26" name="Google Shape;626;p89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9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0" name="Google Shape;630;p9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31" name="Google Shape;631;p90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90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90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90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35" name="Google Shape;635;p90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36" name="Google Shape;636;p90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37" name="Google Shape;637;p90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38" name="Google Shape;638;p90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39" name="Google Shape;639;p90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1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91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91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91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91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91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91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8" name="Google Shape;648;p91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9" name="Google Shape;649;p91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0" name="Google Shape;650;p91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1" name="Google Shape;651;p91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2" name="Google Shape;652;p91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3" name="Google Shape;653;p91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4" name="Google Shape;654;p91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5" name="Google Shape;655;p91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656" name="Google Shape;656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59" name="Google Shape;659;p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0" name="Google Shape;660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3" name="Google Shape;663;p93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64" name="Google Shape;664;p9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_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7" name="Google Shape;667;p94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5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95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1" name="Google Shape;671;p95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72" name="Google Shape;672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5" name="Google Shape;675;p9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76" name="Google Shape;676;p9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2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9" name="Google Shape;679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dk1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9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9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chemeClr val="accent2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9"/>
          <p:cNvSpPr txBox="1"/>
          <p:nvPr>
            <p:ph type="title"/>
          </p:nvPr>
        </p:nvSpPr>
        <p:spPr>
          <a:xfrm>
            <a:off x="628650" y="273844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Black"/>
              <a:buNone/>
              <a:defRPr b="0" i="0" sz="33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86" name="Google Shape;686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dk1"/>
                </a:solidFill>
              </a:defRPr>
            </a:lvl1pPr>
            <a:lvl2pPr lvl="1">
              <a:buNone/>
              <a:defRPr sz="1000">
                <a:solidFill>
                  <a:schemeClr val="dk1"/>
                </a:solidFill>
              </a:defRPr>
            </a:lvl2pPr>
            <a:lvl3pPr lvl="2">
              <a:buNone/>
              <a:defRPr sz="1000">
                <a:solidFill>
                  <a:schemeClr val="dk1"/>
                </a:solidFill>
              </a:defRPr>
            </a:lvl3pPr>
            <a:lvl4pPr lvl="3">
              <a:buNone/>
              <a:defRPr sz="1000">
                <a:solidFill>
                  <a:schemeClr val="dk1"/>
                </a:solidFill>
              </a:defRPr>
            </a:lvl4pPr>
            <a:lvl5pPr lvl="4">
              <a:buNone/>
              <a:defRPr sz="1000">
                <a:solidFill>
                  <a:schemeClr val="dk1"/>
                </a:solidFill>
              </a:defRPr>
            </a:lvl5pPr>
            <a:lvl6pPr lvl="5">
              <a:buNone/>
              <a:defRPr sz="1000">
                <a:solidFill>
                  <a:schemeClr val="dk1"/>
                </a:solidFill>
              </a:defRPr>
            </a:lvl6pPr>
            <a:lvl7pPr lvl="6">
              <a:buNone/>
              <a:defRPr sz="1000">
                <a:solidFill>
                  <a:schemeClr val="dk1"/>
                </a:solidFill>
              </a:defRPr>
            </a:lvl7pPr>
            <a:lvl8pPr lvl="7">
              <a:buNone/>
              <a:defRPr sz="1000">
                <a:solidFill>
                  <a:schemeClr val="dk1"/>
                </a:solidFill>
              </a:defRPr>
            </a:lvl8pPr>
            <a:lvl9pPr lvl="8"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0" name="Google Shape;690;p101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1" name="Google Shape;691;p10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4" name="Google Shape;694;p102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102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02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02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102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02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0" name="Google Shape;700;p102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1" name="Google Shape;701;p102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2" name="Google Shape;702;p102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3" name="Google Shape;703;p102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6" name="Google Shape;706;p10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7" name="Google Shape;707;p10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8" name="Google Shape;708;p103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09" name="Google Shape;709;p103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10" name="Google Shape;710;p103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11" name="Google Shape;711;p103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12" name="Google Shape;712;p103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13" name="Google Shape;713;p103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14" name="Google Shape;714;p103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15" name="Google Shape;715;p103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16" name="Google Shape;716;p103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7" name="Google Shape;717;p103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8" name="Google Shape;718;p103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9" name="Google Shape;719;p103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6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1.xml"/><Relationship Id="rId39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4.xml"/><Relationship Id="rId42" Type="http://schemas.openxmlformats.org/officeDocument/2006/relationships/theme" Target="../theme/theme3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88.xml"/><Relationship Id="rId35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90.xml"/><Relationship Id="rId37" Type="http://schemas.openxmlformats.org/officeDocument/2006/relationships/slideLayout" Target="../slideLayouts/slideLayout91.xml"/><Relationship Id="rId38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93.xml"/><Relationship Id="rId40" Type="http://schemas.openxmlformats.org/officeDocument/2006/relationships/slideLayout" Target="../slideLayouts/slideLayout94.xml"/><Relationship Id="rId41" Type="http://schemas.openxmlformats.org/officeDocument/2006/relationships/slideLayout" Target="../slideLayouts/slideLayout95.xml"/><Relationship Id="rId42" Type="http://schemas.openxmlformats.org/officeDocument/2006/relationships/slideLayout" Target="../slideLayouts/slideLayout96.xml"/><Relationship Id="rId43" Type="http://schemas.openxmlformats.org/officeDocument/2006/relationships/theme" Target="../theme/theme4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9.xml"/><Relationship Id="rId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17.xml"/><Relationship Id="rId22" Type="http://schemas.openxmlformats.org/officeDocument/2006/relationships/slideLayout" Target="../slideLayouts/slideLayout118.xml"/><Relationship Id="rId23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21.xml"/><Relationship Id="rId26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27.xml"/><Relationship Id="rId32" Type="http://schemas.openxmlformats.org/officeDocument/2006/relationships/slideLayout" Target="../slideLayouts/slideLayout128.xml"/><Relationship Id="rId33" Type="http://schemas.openxmlformats.org/officeDocument/2006/relationships/slideLayout" Target="../slideLayouts/slideLayout129.xml"/><Relationship Id="rId34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1.xml"/><Relationship Id="rId36" Type="http://schemas.openxmlformats.org/officeDocument/2006/relationships/theme" Target="../theme/theme5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48.xml"/><Relationship Id="rId18" Type="http://schemas.openxmlformats.org/officeDocument/2006/relationships/slideLayout" Target="../slideLayouts/slideLayout149.xml"/><Relationship Id="rId19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51.xml"/><Relationship Id="rId21" Type="http://schemas.openxmlformats.org/officeDocument/2006/relationships/slideLayout" Target="../slideLayouts/slideLayout152.xml"/><Relationship Id="rId22" Type="http://schemas.openxmlformats.org/officeDocument/2006/relationships/slideLayout" Target="../slideLayouts/slideLayout153.xml"/><Relationship Id="rId23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55.xml"/><Relationship Id="rId25" Type="http://schemas.openxmlformats.org/officeDocument/2006/relationships/slideLayout" Target="../slideLayouts/slideLayout156.xml"/><Relationship Id="rId26" Type="http://schemas.openxmlformats.org/officeDocument/2006/relationships/slideLayout" Target="../slideLayouts/slideLayout157.xml"/><Relationship Id="rId27" Type="http://schemas.openxmlformats.org/officeDocument/2006/relationships/slideLayout" Target="../slideLayouts/slideLayout158.xml"/><Relationship Id="rId28" Type="http://schemas.openxmlformats.org/officeDocument/2006/relationships/slideLayout" Target="../slideLayouts/slideLayout159.xml"/><Relationship Id="rId29" Type="http://schemas.openxmlformats.org/officeDocument/2006/relationships/slideLayout" Target="../slideLayouts/slideLayout160.xml"/><Relationship Id="rId30" Type="http://schemas.openxmlformats.org/officeDocument/2006/relationships/slideLayout" Target="../slideLayouts/slideLayout161.xml"/><Relationship Id="rId31" Type="http://schemas.openxmlformats.org/officeDocument/2006/relationships/slideLayout" Target="../slideLayouts/slideLayout162.xml"/><Relationship Id="rId32" Type="http://schemas.openxmlformats.org/officeDocument/2006/relationships/slideLayout" Target="../slideLayouts/slideLayout163.xml"/><Relationship Id="rId33" Type="http://schemas.openxmlformats.org/officeDocument/2006/relationships/slideLayout" Target="../slideLayouts/slideLayout164.xml"/><Relationship Id="rId34" Type="http://schemas.openxmlformats.org/officeDocument/2006/relationships/slideLayout" Target="../slideLayouts/slideLayout165.xml"/><Relationship Id="rId35" Type="http://schemas.openxmlformats.org/officeDocument/2006/relationships/slideLayout" Target="../slideLayouts/slideLayout166.xml"/><Relationship Id="rId36" Type="http://schemas.openxmlformats.org/officeDocument/2006/relationships/slideLayout" Target="../slideLayouts/slideLayout167.xml"/><Relationship Id="rId37" Type="http://schemas.openxmlformats.org/officeDocument/2006/relationships/slideLayout" Target="../slideLayouts/slideLayout168.xml"/><Relationship Id="rId38" Type="http://schemas.openxmlformats.org/officeDocument/2006/relationships/slideLayout" Target="../slideLayouts/slideLayout169.xml"/><Relationship Id="rId39" Type="http://schemas.openxmlformats.org/officeDocument/2006/relationships/slideLayout" Target="../slideLayouts/slideLayout170.xml"/><Relationship Id="rId40" Type="http://schemas.openxmlformats.org/officeDocument/2006/relationships/slideLayout" Target="../slideLayouts/slideLayout171.xml"/><Relationship Id="rId41" Type="http://schemas.openxmlformats.org/officeDocument/2006/relationships/slideLayout" Target="../slideLayouts/slideLayout172.xml"/><Relationship Id="rId4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  <p:sldLayoutId id="2147483742" r:id="rId41"/>
    <p:sldLayoutId id="2147483743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  <p:sldLayoutId id="2147483765" r:id="rId22"/>
    <p:sldLayoutId id="2147483766" r:id="rId23"/>
    <p:sldLayoutId id="2147483767" r:id="rId24"/>
    <p:sldLayoutId id="2147483768" r:id="rId25"/>
    <p:sldLayoutId id="2147483769" r:id="rId26"/>
    <p:sldLayoutId id="2147483770" r:id="rId27"/>
    <p:sldLayoutId id="2147483771" r:id="rId28"/>
    <p:sldLayoutId id="2147483772" r:id="rId29"/>
    <p:sldLayoutId id="2147483773" r:id="rId30"/>
    <p:sldLayoutId id="2147483774" r:id="rId31"/>
    <p:sldLayoutId id="2147483775" r:id="rId32"/>
    <p:sldLayoutId id="2147483776" r:id="rId33"/>
    <p:sldLayoutId id="2147483777" r:id="rId34"/>
    <p:sldLayoutId id="2147483778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1" r:id="rId23"/>
    <p:sldLayoutId id="2147483802" r:id="rId24"/>
    <p:sldLayoutId id="2147483803" r:id="rId25"/>
    <p:sldLayoutId id="2147483804" r:id="rId26"/>
    <p:sldLayoutId id="2147483805" r:id="rId27"/>
    <p:sldLayoutId id="2147483806" r:id="rId28"/>
    <p:sldLayoutId id="2147483807" r:id="rId29"/>
    <p:sldLayoutId id="2147483808" r:id="rId30"/>
    <p:sldLayoutId id="2147483809" r:id="rId31"/>
    <p:sldLayoutId id="2147483810" r:id="rId32"/>
    <p:sldLayoutId id="2147483811" r:id="rId33"/>
    <p:sldLayoutId id="2147483812" r:id="rId34"/>
    <p:sldLayoutId id="2147483813" r:id="rId35"/>
    <p:sldLayoutId id="2147483814" r:id="rId36"/>
    <p:sldLayoutId id="2147483815" r:id="rId37"/>
    <p:sldLayoutId id="2147483816" r:id="rId38"/>
    <p:sldLayoutId id="2147483817" r:id="rId39"/>
    <p:sldLayoutId id="2147483818" r:id="rId40"/>
    <p:sldLayoutId id="2147483819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3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figma.com/proto/rjD2Wp0d2nvaDvKj6xF3tr/Reference-Implementations?page-id=344%3A1259&amp;type=design&amp;node-id=347-3042&amp;viewport=-775%2C-332%2C0.5&amp;t=DM0rH5PuTcIwu2H5-1&amp;scaling=min-zoom&amp;starting-point-node-id=347%3A4070" TargetMode="External"/><Relationship Id="rId4" Type="http://schemas.openxmlformats.org/officeDocument/2006/relationships/image" Target="../media/image6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9Sbg6dS16ypUwj-oe2uBFZzL2CwC2C2p/view" TargetMode="External"/><Relationship Id="rId4" Type="http://schemas.openxmlformats.org/officeDocument/2006/relationships/image" Target="../media/image57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33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Relationship Id="rId8" Type="http://schemas.openxmlformats.org/officeDocument/2006/relationships/image" Target="../media/image34.png"/><Relationship Id="rId9" Type="http://schemas.openxmlformats.org/officeDocument/2006/relationships/image" Target="../media/image28.png"/><Relationship Id="rId10" Type="http://schemas.openxmlformats.org/officeDocument/2006/relationships/image" Target="../media/image3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8.png"/><Relationship Id="rId4" Type="http://schemas.openxmlformats.org/officeDocument/2006/relationships/image" Target="../media/image58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66.png"/><Relationship Id="rId7" Type="http://schemas.openxmlformats.org/officeDocument/2006/relationships/image" Target="../media/image46.png"/><Relationship Id="rId8" Type="http://schemas.openxmlformats.org/officeDocument/2006/relationships/image" Target="../media/image64.png"/><Relationship Id="rId9" Type="http://schemas.openxmlformats.org/officeDocument/2006/relationships/image" Target="../media/image4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5" Type="http://schemas.openxmlformats.org/officeDocument/2006/relationships/image" Target="../media/image49.jpg"/><Relationship Id="rId6" Type="http://schemas.openxmlformats.org/officeDocument/2006/relationships/image" Target="../media/image48.png"/><Relationship Id="rId7" Type="http://schemas.openxmlformats.org/officeDocument/2006/relationships/image" Target="../media/image47.png"/><Relationship Id="rId8" Type="http://schemas.openxmlformats.org/officeDocument/2006/relationships/image" Target="../media/image52.png"/><Relationship Id="rId9" Type="http://schemas.openxmlformats.org/officeDocument/2006/relationships/image" Target="../media/image51.png"/><Relationship Id="rId10" Type="http://schemas.openxmlformats.org/officeDocument/2006/relationships/image" Target="../media/image3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50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2.png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78"/>
          <p:cNvSpPr txBox="1"/>
          <p:nvPr/>
        </p:nvSpPr>
        <p:spPr>
          <a:xfrm>
            <a:off x="446875" y="1793675"/>
            <a:ext cx="62514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3500">
                <a:solidFill>
                  <a:srgbClr val="FFFFFF"/>
                </a:solidFill>
                <a:highlight>
                  <a:srgbClr val="6564DB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Credenciales Digitalmente Verificables</a:t>
            </a:r>
            <a:endParaRPr sz="3500">
              <a:solidFill>
                <a:srgbClr val="FFFFFF"/>
              </a:solidFill>
              <a:highlight>
                <a:srgbClr val="6564DB"/>
              </a:highlight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27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Para Servicios Sin Papel</a:t>
            </a:r>
            <a:endParaRPr sz="27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157" name="Google Shape;1157;p178"/>
          <p:cNvSpPr txBox="1"/>
          <p:nvPr/>
        </p:nvSpPr>
        <p:spPr>
          <a:xfrm>
            <a:off x="1171575" y="3786100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Centro de Infraestructura Pública Digital</a:t>
            </a: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i="0" lang="en-GB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br>
              <a:rPr b="1" i="0" lang="en-GB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1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58" name="Google Shape;1158;p178"/>
          <p:cNvSpPr/>
          <p:nvPr/>
        </p:nvSpPr>
        <p:spPr>
          <a:xfrm>
            <a:off x="8477975" y="127125"/>
            <a:ext cx="557400" cy="83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9" name="Google Shape;1159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75" y="3729725"/>
            <a:ext cx="557400" cy="61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87"/>
          <p:cNvSpPr/>
          <p:nvPr/>
        </p:nvSpPr>
        <p:spPr>
          <a:xfrm>
            <a:off x="968075" y="1163700"/>
            <a:ext cx="2826000" cy="28161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87"/>
          <p:cNvSpPr txBox="1"/>
          <p:nvPr/>
        </p:nvSpPr>
        <p:spPr>
          <a:xfrm>
            <a:off x="430225" y="1545025"/>
            <a:ext cx="3989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</p:txBody>
      </p:sp>
      <p:sp>
        <p:nvSpPr>
          <p:cNvPr id="1352" name="Google Shape;1352;p187"/>
          <p:cNvSpPr txBox="1"/>
          <p:nvPr>
            <p:ph type="title"/>
          </p:nvPr>
        </p:nvSpPr>
        <p:spPr>
          <a:xfrm>
            <a:off x="4150375" y="1340850"/>
            <a:ext cx="4105800" cy="24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La infraestructura de Credenciales Verificables es un DPI poderoso</a:t>
            </a:r>
            <a:r>
              <a:rPr lang="en-GB">
                <a:solidFill>
                  <a:schemeClr val="dk1"/>
                </a:solidFill>
              </a:rPr>
              <a:t/>
            </a:r>
            <a:r>
              <a:rPr lang="en-GB" sz="2800">
                <a:solidFill>
                  <a:schemeClr val="dk1"/>
                </a:solidFill>
              </a:rPr>
              <a:t/>
            </a:r>
            <a:r>
              <a:rPr lang="en-GB">
                <a:highlight>
                  <a:schemeClr val="accent1"/>
                </a:highlight>
              </a:rP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para inclusión e innovación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353" name="Google Shape;1353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75" y="1443226"/>
            <a:ext cx="3230648" cy="215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438" y="3598125"/>
            <a:ext cx="769787" cy="1545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5401" y="3502950"/>
            <a:ext cx="769795" cy="164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5201" y="3274670"/>
            <a:ext cx="1231225" cy="1868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1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70900" y="157100"/>
            <a:ext cx="438800" cy="4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187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88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64" name="Google Shape;1364;p188"/>
          <p:cNvSpPr txBox="1"/>
          <p:nvPr>
            <p:ph type="title"/>
          </p:nvPr>
        </p:nvSpPr>
        <p:spPr>
          <a:xfrm>
            <a:off x="615075" y="1495825"/>
            <a:ext cx="3102000" cy="20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 flujo de ejemplo de cómo podría funcionar</a:t>
            </a:r>
            <a:r>
              <a:rPr lang="en-GB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/>
            </a:r>
            <a:r>
              <a:rPr lang="en-GB"/>
              <a:t/>
            </a:r>
            <a:endParaRPr/>
          </a:p>
        </p:txBody>
      </p:sp>
      <p:pic>
        <p:nvPicPr>
          <p:cNvPr id="1365" name="Google Shape;1365;p188"/>
          <p:cNvPicPr preferRelativeResize="0"/>
          <p:nvPr/>
        </p:nvPicPr>
        <p:blipFill rotWithShape="1">
          <a:blip r:embed="rId4">
            <a:alphaModFix/>
          </a:blip>
          <a:srcRect b="0" l="0" r="0" t="16051"/>
          <a:stretch/>
        </p:blipFill>
        <p:spPr>
          <a:xfrm>
            <a:off x="5422575" y="497775"/>
            <a:ext cx="2733976" cy="40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" name="Google Shape;1370;p189" title="Digilocker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150" y="191800"/>
            <a:ext cx="3354624" cy="478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89"/>
          <p:cNvSpPr txBox="1"/>
          <p:nvPr>
            <p:ph type="title"/>
          </p:nvPr>
        </p:nvSpPr>
        <p:spPr>
          <a:xfrm>
            <a:off x="615075" y="1495825"/>
            <a:ext cx="3102000" cy="20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 flujo de ejemplo de cómo podría funcionar</a:t>
            </a:r>
            <a:r>
              <a:rPr lang="en-GB"/>
              <a:t/>
            </a:r>
            <a:r>
              <a:rPr lang="en-GB"/>
              <a:t/>
            </a:r>
            <a:endParaRPr/>
          </a:p>
        </p:txBody>
      </p:sp>
      <p:sp>
        <p:nvSpPr>
          <p:cNvPr id="1372" name="Google Shape;1372;p189"/>
          <p:cNvSpPr/>
          <p:nvPr/>
        </p:nvSpPr>
        <p:spPr>
          <a:xfrm>
            <a:off x="8536650" y="88000"/>
            <a:ext cx="528000" cy="71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90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¡Gracias!</a:t>
            </a:r>
            <a:endParaRPr/>
          </a:p>
        </p:txBody>
      </p:sp>
      <p:sp>
        <p:nvSpPr>
          <p:cNvPr id="1378" name="Google Shape;1378;p190"/>
          <p:cNvSpPr txBox="1"/>
          <p:nvPr/>
        </p:nvSpPr>
        <p:spPr>
          <a:xfrm>
            <a:off x="1659750" y="2277475"/>
            <a:ext cx="556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Hablemos: ¿Qué necesitamos para escalar?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9" name="Google Shape;1379;p190"/>
          <p:cNvSpPr txBox="1"/>
          <p:nvPr/>
        </p:nvSpPr>
        <p:spPr>
          <a:xfrm>
            <a:off x="2316000" y="3371175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Centro de Infraestructura Pública Digital</a:t>
            </a: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b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380" name="Google Shape;1380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750" y="3372675"/>
            <a:ext cx="557400" cy="612602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90"/>
          <p:cNvSpPr/>
          <p:nvPr/>
        </p:nvSpPr>
        <p:spPr>
          <a:xfrm>
            <a:off x="8497525" y="107575"/>
            <a:ext cx="557400" cy="6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79"/>
          <p:cNvSpPr/>
          <p:nvPr/>
        </p:nvSpPr>
        <p:spPr>
          <a:xfrm>
            <a:off x="5251075" y="0"/>
            <a:ext cx="3932400" cy="5143500"/>
          </a:xfrm>
          <a:prstGeom prst="rect">
            <a:avLst/>
          </a:prstGeom>
          <a:solidFill>
            <a:srgbClr val="5B0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79"/>
          <p:cNvSpPr txBox="1"/>
          <p:nvPr/>
        </p:nvSpPr>
        <p:spPr>
          <a:xfrm>
            <a:off x="5710650" y="1640750"/>
            <a:ext cx="3053100" cy="15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El costo social del papel es ultra alto en economías emergentes</a:t>
            </a:r>
            <a:r>
              <a:rPr b="1" lang="en-GB" sz="2600">
                <a:solidFill>
                  <a:srgbClr val="FFFFFF"/>
                </a:solidFill>
                <a:highlight>
                  <a:schemeClr val="dk1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166" name="Google Shape;1166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8726"/>
            <a:ext cx="5251075" cy="3495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180"/>
          <p:cNvPicPr preferRelativeResize="0"/>
          <p:nvPr/>
        </p:nvPicPr>
        <p:blipFill rotWithShape="1">
          <a:blip r:embed="rId3">
            <a:alphaModFix/>
          </a:blip>
          <a:srcRect b="22657" l="0" r="0" t="38558"/>
          <a:stretch/>
        </p:blipFill>
        <p:spPr>
          <a:xfrm>
            <a:off x="3932400" y="3049800"/>
            <a:ext cx="5211600" cy="19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180"/>
          <p:cNvSpPr/>
          <p:nvPr/>
        </p:nvSpPr>
        <p:spPr>
          <a:xfrm>
            <a:off x="0" y="0"/>
            <a:ext cx="39324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80"/>
          <p:cNvSpPr txBox="1"/>
          <p:nvPr/>
        </p:nvSpPr>
        <p:spPr>
          <a:xfrm>
            <a:off x="405225" y="1085400"/>
            <a:ext cx="3053100" cy="15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La falta de certificados verificables es una causa raíz oculta de exclusión de servicios y oportunidades clave</a:t>
            </a:r>
            <a:r>
              <a:rPr b="1" lang="en-GB" sz="2600">
                <a:solidFill>
                  <a:srgbClr val="FFFFFF"/>
                </a:solidFill>
                <a:highlight>
                  <a:srgbClr val="980000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FFFFFF"/>
                </a:solidFill>
                <a:highlight>
                  <a:srgbClr val="980000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174" name="Google Shape;1174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2636" y="109553"/>
            <a:ext cx="882182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911" y="874788"/>
            <a:ext cx="657925" cy="6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8578" y="579475"/>
            <a:ext cx="849530" cy="7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1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0454" y="1349308"/>
            <a:ext cx="757245" cy="7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80"/>
          <p:cNvSpPr txBox="1"/>
          <p:nvPr/>
        </p:nvSpPr>
        <p:spPr>
          <a:xfrm>
            <a:off x="4038525" y="2120875"/>
            <a:ext cx="124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Gobierno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Beneficios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79" name="Google Shape;1179;p180"/>
          <p:cNvSpPr txBox="1"/>
          <p:nvPr/>
        </p:nvSpPr>
        <p:spPr>
          <a:xfrm>
            <a:off x="5309675" y="1550625"/>
            <a:ext cx="120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Préstamos y Seguros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0" name="Google Shape;1180;p180"/>
          <p:cNvSpPr txBox="1"/>
          <p:nvPr/>
        </p:nvSpPr>
        <p:spPr>
          <a:xfrm>
            <a:off x="6583050" y="1276675"/>
            <a:ext cx="12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Cuidado de la Salud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1" name="Google Shape;1181;p180"/>
          <p:cNvSpPr txBox="1"/>
          <p:nvPr/>
        </p:nvSpPr>
        <p:spPr>
          <a:xfrm>
            <a:off x="7794241" y="819475"/>
            <a:ext cx="124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Empleo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2" name="Google Shape;1182;p180"/>
          <p:cNvSpPr txBox="1"/>
          <p:nvPr/>
        </p:nvSpPr>
        <p:spPr>
          <a:xfrm>
            <a:off x="4040550" y="3126000"/>
            <a:ext cx="133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Elegibilidad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certificados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3" name="Google Shape;1183;p180"/>
          <p:cNvSpPr txBox="1"/>
          <p:nvPr/>
        </p:nvSpPr>
        <p:spPr>
          <a:xfrm>
            <a:off x="5335950" y="2986500"/>
            <a:ext cx="157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Negocios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Licencias y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Extractos Bancarios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4" name="Google Shape;1184;p180"/>
          <p:cNvSpPr txBox="1"/>
          <p:nvPr/>
        </p:nvSpPr>
        <p:spPr>
          <a:xfrm>
            <a:off x="6496950" y="2681700"/>
            <a:ext cx="133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Registros de Inmunización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85" name="Google Shape;1185;p180"/>
          <p:cNvSpPr txBox="1"/>
          <p:nvPr/>
        </p:nvSpPr>
        <p:spPr>
          <a:xfrm>
            <a:off x="7885050" y="2376900"/>
            <a:ext cx="124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Certificados de Educación y Capacitación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186" name="Google Shape;1186;p180"/>
          <p:cNvCxnSpPr/>
          <p:nvPr/>
        </p:nvCxnSpPr>
        <p:spPr>
          <a:xfrm>
            <a:off x="4478575" y="2736475"/>
            <a:ext cx="0" cy="3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87" name="Google Shape;1187;p180"/>
          <p:cNvCxnSpPr/>
          <p:nvPr/>
        </p:nvCxnSpPr>
        <p:spPr>
          <a:xfrm>
            <a:off x="5782863" y="2156875"/>
            <a:ext cx="0" cy="8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88" name="Google Shape;1188;p180"/>
          <p:cNvCxnSpPr/>
          <p:nvPr/>
        </p:nvCxnSpPr>
        <p:spPr>
          <a:xfrm>
            <a:off x="7059813" y="1771575"/>
            <a:ext cx="0" cy="93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89" name="Google Shape;1189;p180"/>
          <p:cNvCxnSpPr/>
          <p:nvPr/>
        </p:nvCxnSpPr>
        <p:spPr>
          <a:xfrm>
            <a:off x="8363725" y="1314000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81"/>
          <p:cNvSpPr txBox="1"/>
          <p:nvPr/>
        </p:nvSpPr>
        <p:spPr>
          <a:xfrm>
            <a:off x="2435885" y="1844151"/>
            <a:ext cx="1590000" cy="10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Negocios</a:t>
            </a:r>
            <a:endParaRPr b="1" sz="18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licencias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95" name="Google Shape;1195;p181"/>
          <p:cNvSpPr txBox="1"/>
          <p:nvPr>
            <p:ph type="title"/>
          </p:nvPr>
        </p:nvSpPr>
        <p:spPr>
          <a:xfrm>
            <a:off x="131000" y="85775"/>
            <a:ext cx="46392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100">
                <a:solidFill>
                  <a:schemeClr val="lt1"/>
                </a:solidFill>
              </a:rPr>
              <a:t>Tu estrategia debería escalar a través de certificados en manos del gobierno</a:t>
            </a:r>
            <a:r>
              <a:rPr lang="en-GB" sz="2100">
                <a:solidFill>
                  <a:schemeClr val="accent4"/>
                </a:solidFill>
              </a:rPr>
              <a:t/>
            </a:r>
            <a:endParaRPr sz="100">
              <a:solidFill>
                <a:schemeClr val="accent4"/>
              </a:solidFill>
            </a:endParaRPr>
          </a:p>
        </p:txBody>
      </p:sp>
      <p:sp>
        <p:nvSpPr>
          <p:cNvPr id="1196" name="Google Shape;1196;p181"/>
          <p:cNvSpPr txBox="1"/>
          <p:nvPr/>
        </p:nvSpPr>
        <p:spPr>
          <a:xfrm>
            <a:off x="4977275" y="222251"/>
            <a:ext cx="395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… ¡y también de certificados en manos privadas!</a:t>
            </a:r>
            <a:br>
              <a:rPr b="1" lang="en-GB" sz="2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lang="en-GB" sz="21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100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97" name="Google Shape;1197;p181"/>
          <p:cNvSpPr txBox="1"/>
          <p:nvPr/>
        </p:nvSpPr>
        <p:spPr>
          <a:xfrm>
            <a:off x="442300" y="1917542"/>
            <a:ext cx="15900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Tarjetas de identidad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98" name="Google Shape;1198;p181"/>
          <p:cNvSpPr txBox="1"/>
          <p:nvPr/>
        </p:nvSpPr>
        <p:spPr>
          <a:xfrm>
            <a:off x="2447500" y="4293619"/>
            <a:ext cx="1590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Declaraciones de impuestos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99" name="Google Shape;1199;p181"/>
          <p:cNvSpPr txBox="1"/>
          <p:nvPr/>
        </p:nvSpPr>
        <p:spPr>
          <a:xfrm>
            <a:off x="445500" y="29928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Certificados de Vacunación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00" name="Google Shape;1200;p181"/>
          <p:cNvSpPr txBox="1"/>
          <p:nvPr/>
        </p:nvSpPr>
        <p:spPr>
          <a:xfrm>
            <a:off x="428050" y="4203546"/>
            <a:ext cx="15900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Transcripciones de Escuelas Públicas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01" name="Google Shape;1201;p181"/>
          <p:cNvSpPr txBox="1"/>
          <p:nvPr/>
        </p:nvSpPr>
        <p:spPr>
          <a:xfrm>
            <a:off x="2421475" y="3017394"/>
            <a:ext cx="1590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Registros de tierras</a:t>
            </a:r>
            <a:endParaRPr b="1" i="0" sz="18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1202" name="Google Shape;1202;p181"/>
          <p:cNvGrpSpPr/>
          <p:nvPr/>
        </p:nvGrpSpPr>
        <p:grpSpPr>
          <a:xfrm>
            <a:off x="3065531" y="3896585"/>
            <a:ext cx="353954" cy="318880"/>
            <a:chOff x="3988156" y="3380210"/>
            <a:chExt cx="353954" cy="318880"/>
          </a:xfrm>
        </p:grpSpPr>
        <p:sp>
          <p:nvSpPr>
            <p:cNvPr id="1203" name="Google Shape;1203;p181"/>
            <p:cNvSpPr/>
            <p:nvPr/>
          </p:nvSpPr>
          <p:spPr>
            <a:xfrm>
              <a:off x="4134053" y="3446156"/>
              <a:ext cx="28454" cy="49269"/>
            </a:xfrm>
            <a:custGeom>
              <a:rect b="b" l="l" r="r" t="t"/>
              <a:pathLst>
                <a:path extrusionOk="0" h="1548" w="894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81"/>
            <p:cNvSpPr/>
            <p:nvPr/>
          </p:nvSpPr>
          <p:spPr>
            <a:xfrm>
              <a:off x="4188988" y="3398001"/>
              <a:ext cx="81510" cy="81510"/>
            </a:xfrm>
            <a:custGeom>
              <a:rect b="b" l="l" r="r" t="t"/>
              <a:pathLst>
                <a:path extrusionOk="0" h="2561" w="2561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81"/>
            <p:cNvSpPr/>
            <p:nvPr/>
          </p:nvSpPr>
          <p:spPr>
            <a:xfrm>
              <a:off x="4090863" y="3380210"/>
              <a:ext cx="195930" cy="146311"/>
            </a:xfrm>
            <a:custGeom>
              <a:rect b="b" l="l" r="r" t="t"/>
              <a:pathLst>
                <a:path extrusionOk="0" h="4597" w="6156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81"/>
            <p:cNvSpPr/>
            <p:nvPr/>
          </p:nvSpPr>
          <p:spPr>
            <a:xfrm>
              <a:off x="4215914" y="3415061"/>
              <a:ext cx="28072" cy="49301"/>
            </a:xfrm>
            <a:custGeom>
              <a:rect b="b" l="l" r="r" t="t"/>
              <a:pathLst>
                <a:path extrusionOk="0" h="1549" w="882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81"/>
            <p:cNvSpPr/>
            <p:nvPr/>
          </p:nvSpPr>
          <p:spPr>
            <a:xfrm>
              <a:off x="3988156" y="3495935"/>
              <a:ext cx="353954" cy="203155"/>
            </a:xfrm>
            <a:custGeom>
              <a:rect b="b" l="l" r="r" t="t"/>
              <a:pathLst>
                <a:path extrusionOk="0" h="6383" w="11121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08" name="Google Shape;1208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700" y="1449364"/>
            <a:ext cx="475200" cy="47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9" name="Google Shape;1209;p181"/>
          <p:cNvGrpSpPr/>
          <p:nvPr/>
        </p:nvGrpSpPr>
        <p:grpSpPr>
          <a:xfrm>
            <a:off x="3087788" y="2626831"/>
            <a:ext cx="257357" cy="356627"/>
            <a:chOff x="5377363" y="1516169"/>
            <a:chExt cx="257357" cy="356627"/>
          </a:xfrm>
        </p:grpSpPr>
        <p:sp>
          <p:nvSpPr>
            <p:cNvPr id="1210" name="Google Shape;1210;p181"/>
            <p:cNvSpPr/>
            <p:nvPr/>
          </p:nvSpPr>
          <p:spPr>
            <a:xfrm>
              <a:off x="5377363" y="1516169"/>
              <a:ext cx="257357" cy="356627"/>
            </a:xfrm>
            <a:custGeom>
              <a:rect b="b" l="l" r="r" t="t"/>
              <a:pathLst>
                <a:path extrusionOk="0" h="11205" w="8086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81"/>
            <p:cNvSpPr/>
            <p:nvPr/>
          </p:nvSpPr>
          <p:spPr>
            <a:xfrm>
              <a:off x="5501681" y="1538925"/>
              <a:ext cx="10248" cy="10248"/>
            </a:xfrm>
            <a:custGeom>
              <a:rect b="b" l="l" r="r" t="t"/>
              <a:pathLst>
                <a:path extrusionOk="0" h="322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81"/>
            <p:cNvSpPr/>
            <p:nvPr/>
          </p:nvSpPr>
          <p:spPr>
            <a:xfrm>
              <a:off x="5401233" y="1560886"/>
              <a:ext cx="211112" cy="278554"/>
            </a:xfrm>
            <a:custGeom>
              <a:rect b="b" l="l" r="r" t="t"/>
              <a:pathLst>
                <a:path extrusionOk="0" h="8752" w="6633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81"/>
            <p:cNvSpPr/>
            <p:nvPr/>
          </p:nvSpPr>
          <p:spPr>
            <a:xfrm>
              <a:off x="5434207" y="1672664"/>
              <a:ext cx="33387" cy="33387"/>
            </a:xfrm>
            <a:custGeom>
              <a:rect b="b" l="l" r="r" t="t"/>
              <a:pathLst>
                <a:path extrusionOk="0" h="1049" w="1049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81"/>
            <p:cNvSpPr/>
            <p:nvPr/>
          </p:nvSpPr>
          <p:spPr>
            <a:xfrm>
              <a:off x="5434207" y="1723079"/>
              <a:ext cx="33387" cy="33005"/>
            </a:xfrm>
            <a:custGeom>
              <a:rect b="b" l="l" r="r" t="t"/>
              <a:pathLst>
                <a:path extrusionOk="0" h="1037" w="1049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81"/>
            <p:cNvSpPr/>
            <p:nvPr/>
          </p:nvSpPr>
          <p:spPr>
            <a:xfrm>
              <a:off x="5434207" y="1773112"/>
              <a:ext cx="33387" cy="33355"/>
            </a:xfrm>
            <a:custGeom>
              <a:rect b="b" l="l" r="r" t="t"/>
              <a:pathLst>
                <a:path extrusionOk="0" h="1048" w="1049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81"/>
            <p:cNvSpPr/>
            <p:nvPr/>
          </p:nvSpPr>
          <p:spPr>
            <a:xfrm>
              <a:off x="5478924" y="1672664"/>
              <a:ext cx="60663" cy="10662"/>
            </a:xfrm>
            <a:custGeom>
              <a:rect b="b" l="l" r="r" t="t"/>
              <a:pathLst>
                <a:path extrusionOk="0" h="335" w="1906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81"/>
            <p:cNvSpPr/>
            <p:nvPr/>
          </p:nvSpPr>
          <p:spPr>
            <a:xfrm>
              <a:off x="5478924" y="1695039"/>
              <a:ext cx="99716" cy="10630"/>
            </a:xfrm>
            <a:custGeom>
              <a:rect b="b" l="l" r="r" t="t"/>
              <a:pathLst>
                <a:path extrusionOk="0" h="334" w="313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81"/>
            <p:cNvSpPr/>
            <p:nvPr/>
          </p:nvSpPr>
          <p:spPr>
            <a:xfrm>
              <a:off x="5478924" y="1723079"/>
              <a:ext cx="60663" cy="10248"/>
            </a:xfrm>
            <a:custGeom>
              <a:rect b="b" l="l" r="r" t="t"/>
              <a:pathLst>
                <a:path extrusionOk="0" h="322" w="190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81"/>
            <p:cNvSpPr/>
            <p:nvPr/>
          </p:nvSpPr>
          <p:spPr>
            <a:xfrm>
              <a:off x="5478924" y="1745422"/>
              <a:ext cx="99716" cy="10280"/>
            </a:xfrm>
            <a:custGeom>
              <a:rect b="b" l="l" r="r" t="t"/>
              <a:pathLst>
                <a:path extrusionOk="0" h="323" w="3133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81"/>
            <p:cNvSpPr/>
            <p:nvPr/>
          </p:nvSpPr>
          <p:spPr>
            <a:xfrm>
              <a:off x="5478924" y="1773112"/>
              <a:ext cx="60663" cy="10630"/>
            </a:xfrm>
            <a:custGeom>
              <a:rect b="b" l="l" r="r" t="t"/>
              <a:pathLst>
                <a:path extrusionOk="0" h="334" w="1906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81"/>
            <p:cNvSpPr/>
            <p:nvPr/>
          </p:nvSpPr>
          <p:spPr>
            <a:xfrm>
              <a:off x="5478924" y="1795455"/>
              <a:ext cx="99716" cy="10630"/>
            </a:xfrm>
            <a:custGeom>
              <a:rect b="b" l="l" r="r" t="t"/>
              <a:pathLst>
                <a:path extrusionOk="0" h="334" w="3133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81"/>
            <p:cNvSpPr/>
            <p:nvPr/>
          </p:nvSpPr>
          <p:spPr>
            <a:xfrm>
              <a:off x="5478924" y="1588926"/>
              <a:ext cx="99716" cy="10662"/>
            </a:xfrm>
            <a:custGeom>
              <a:rect b="b" l="l" r="r" t="t"/>
              <a:pathLst>
                <a:path extrusionOk="0" h="335" w="3133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81"/>
            <p:cNvSpPr/>
            <p:nvPr/>
          </p:nvSpPr>
          <p:spPr>
            <a:xfrm>
              <a:off x="5434207" y="1639341"/>
              <a:ext cx="144783" cy="10248"/>
            </a:xfrm>
            <a:custGeom>
              <a:rect b="b" l="l" r="r" t="t"/>
              <a:pathLst>
                <a:path extrusionOk="0" h="322" w="4549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81"/>
            <p:cNvSpPr/>
            <p:nvPr/>
          </p:nvSpPr>
          <p:spPr>
            <a:xfrm>
              <a:off x="5479306" y="1611301"/>
              <a:ext cx="26926" cy="10248"/>
            </a:xfrm>
            <a:custGeom>
              <a:rect b="b" l="l" r="r" t="t"/>
              <a:pathLst>
                <a:path extrusionOk="0" h="322" w="84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81"/>
            <p:cNvSpPr/>
            <p:nvPr/>
          </p:nvSpPr>
          <p:spPr>
            <a:xfrm>
              <a:off x="5518327" y="1611301"/>
              <a:ext cx="26958" cy="10248"/>
            </a:xfrm>
            <a:custGeom>
              <a:rect b="b" l="l" r="r" t="t"/>
              <a:pathLst>
                <a:path extrusionOk="0" h="322" w="847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81"/>
            <p:cNvSpPr/>
            <p:nvPr/>
          </p:nvSpPr>
          <p:spPr>
            <a:xfrm>
              <a:off x="5434207" y="1588926"/>
              <a:ext cx="32623" cy="32623"/>
            </a:xfrm>
            <a:custGeom>
              <a:rect b="b" l="l" r="r" t="t"/>
              <a:pathLst>
                <a:path extrusionOk="0" h="1025" w="1025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solidFill>
              <a:srgbClr val="FFFFFF">
                <a:alpha val="44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7" name="Google Shape;1227;p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931" y="2665063"/>
            <a:ext cx="416625" cy="4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81"/>
          <p:cNvSpPr txBox="1"/>
          <p:nvPr/>
        </p:nvSpPr>
        <p:spPr>
          <a:xfrm>
            <a:off x="5033213" y="18699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Extractos Bancarios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29" name="Google Shape;1229;p181"/>
          <p:cNvSpPr txBox="1"/>
          <p:nvPr/>
        </p:nvSpPr>
        <p:spPr>
          <a:xfrm>
            <a:off x="7014400" y="19030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Registros Hospitalarios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30" name="Google Shape;1230;p181"/>
          <p:cNvSpPr txBox="1"/>
          <p:nvPr/>
        </p:nvSpPr>
        <p:spPr>
          <a:xfrm>
            <a:off x="5033200" y="32415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Certificados de Empleadores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31" name="Google Shape;1231;p181"/>
          <p:cNvSpPr txBox="1"/>
          <p:nvPr/>
        </p:nvSpPr>
        <p:spPr>
          <a:xfrm>
            <a:off x="6623200" y="3165400"/>
            <a:ext cx="26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Diplomas de Escuelas/ Universidades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32" name="Google Shape;1232;p181"/>
          <p:cNvSpPr txBox="1"/>
          <p:nvPr/>
        </p:nvSpPr>
        <p:spPr>
          <a:xfrm>
            <a:off x="7014400" y="43845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registros de eCommerce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33" name="Google Shape;1233;p181"/>
          <p:cNvSpPr txBox="1"/>
          <p:nvPr/>
        </p:nvSpPr>
        <p:spPr>
          <a:xfrm>
            <a:off x="5033200" y="4384592"/>
            <a:ext cx="15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Agri-tech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registros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34" name="Google Shape;1234;p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698" y="40036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8900" y="4003588"/>
            <a:ext cx="381000" cy="38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6" name="Google Shape;1236;p181"/>
          <p:cNvGrpSpPr/>
          <p:nvPr/>
        </p:nvGrpSpPr>
        <p:grpSpPr>
          <a:xfrm>
            <a:off x="7626144" y="1331526"/>
            <a:ext cx="366506" cy="530859"/>
            <a:chOff x="7438350" y="3493612"/>
            <a:chExt cx="366506" cy="530859"/>
          </a:xfrm>
        </p:grpSpPr>
        <p:sp>
          <p:nvSpPr>
            <p:cNvPr id="1237" name="Google Shape;1237;p181"/>
            <p:cNvSpPr/>
            <p:nvPr/>
          </p:nvSpPr>
          <p:spPr>
            <a:xfrm>
              <a:off x="7573270" y="3858452"/>
              <a:ext cx="19308" cy="24597"/>
            </a:xfrm>
            <a:custGeom>
              <a:rect b="b" l="l" r="r" t="t"/>
              <a:pathLst>
                <a:path extrusionOk="0" h="1358" w="1066">
                  <a:moveTo>
                    <a:pt x="479" y="1"/>
                  </a:moveTo>
                  <a:cubicBezTo>
                    <a:pt x="285" y="141"/>
                    <a:pt x="119" y="261"/>
                    <a:pt x="0" y="345"/>
                  </a:cubicBezTo>
                  <a:cubicBezTo>
                    <a:pt x="594" y="621"/>
                    <a:pt x="966" y="1062"/>
                    <a:pt x="1021" y="1322"/>
                  </a:cubicBezTo>
                  <a:lnTo>
                    <a:pt x="1021" y="1321"/>
                  </a:lnTo>
                  <a:cubicBezTo>
                    <a:pt x="1036" y="1332"/>
                    <a:pt x="1051" y="1344"/>
                    <a:pt x="1065" y="1357"/>
                  </a:cubicBezTo>
                  <a:lnTo>
                    <a:pt x="47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81"/>
            <p:cNvSpPr/>
            <p:nvPr/>
          </p:nvSpPr>
          <p:spPr>
            <a:xfrm>
              <a:off x="7551100" y="3835848"/>
              <a:ext cx="4238" cy="23601"/>
            </a:xfrm>
            <a:custGeom>
              <a:rect b="b" l="l" r="r" t="t"/>
              <a:pathLst>
                <a:path extrusionOk="0" h="1303" w="234">
                  <a:moveTo>
                    <a:pt x="233" y="0"/>
                  </a:moveTo>
                  <a:lnTo>
                    <a:pt x="233" y="0"/>
                  </a:lnTo>
                  <a:cubicBezTo>
                    <a:pt x="156" y="24"/>
                    <a:pt x="78" y="46"/>
                    <a:pt x="1" y="72"/>
                  </a:cubicBezTo>
                  <a:cubicBezTo>
                    <a:pt x="11" y="194"/>
                    <a:pt x="37" y="346"/>
                    <a:pt x="55" y="536"/>
                  </a:cubicBezTo>
                  <a:cubicBezTo>
                    <a:pt x="77" y="753"/>
                    <a:pt x="103" y="1009"/>
                    <a:pt x="115" y="1303"/>
                  </a:cubicBezTo>
                  <a:cubicBezTo>
                    <a:pt x="153" y="839"/>
                    <a:pt x="201" y="330"/>
                    <a:pt x="23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81"/>
            <p:cNvSpPr/>
            <p:nvPr/>
          </p:nvSpPr>
          <p:spPr>
            <a:xfrm>
              <a:off x="7438350" y="3836536"/>
              <a:ext cx="366506" cy="187935"/>
            </a:xfrm>
            <a:custGeom>
              <a:rect b="b" l="l" r="r" t="t"/>
              <a:pathLst>
                <a:path extrusionOk="0" h="10376" w="20235">
                  <a:moveTo>
                    <a:pt x="13904" y="0"/>
                  </a:moveTo>
                  <a:lnTo>
                    <a:pt x="13904" y="0"/>
                  </a:lnTo>
                  <a:cubicBezTo>
                    <a:pt x="13939" y="356"/>
                    <a:pt x="13990" y="895"/>
                    <a:pt x="14028" y="1369"/>
                  </a:cubicBezTo>
                  <a:cubicBezTo>
                    <a:pt x="14060" y="1767"/>
                    <a:pt x="13899" y="1893"/>
                    <a:pt x="13690" y="1893"/>
                  </a:cubicBezTo>
                  <a:cubicBezTo>
                    <a:pt x="13486" y="1893"/>
                    <a:pt x="13237" y="1773"/>
                    <a:pt x="13074" y="1669"/>
                  </a:cubicBezTo>
                  <a:cubicBezTo>
                    <a:pt x="13027" y="1638"/>
                    <a:pt x="12921" y="1562"/>
                    <a:pt x="12774" y="1458"/>
                  </a:cubicBezTo>
                  <a:lnTo>
                    <a:pt x="10309" y="6717"/>
                  </a:lnTo>
                  <a:lnTo>
                    <a:pt x="9413" y="4645"/>
                  </a:lnTo>
                  <a:cubicBezTo>
                    <a:pt x="9391" y="4679"/>
                    <a:pt x="9365" y="4711"/>
                    <a:pt x="9334" y="4737"/>
                  </a:cubicBezTo>
                  <a:cubicBezTo>
                    <a:pt x="9340" y="4821"/>
                    <a:pt x="9343" y="4904"/>
                    <a:pt x="9343" y="4991"/>
                  </a:cubicBezTo>
                  <a:cubicBezTo>
                    <a:pt x="9343" y="5680"/>
                    <a:pt x="9169" y="6332"/>
                    <a:pt x="8851" y="6829"/>
                  </a:cubicBezTo>
                  <a:cubicBezTo>
                    <a:pt x="8667" y="7118"/>
                    <a:pt x="8440" y="7338"/>
                    <a:pt x="8184" y="7484"/>
                  </a:cubicBezTo>
                  <a:cubicBezTo>
                    <a:pt x="8185" y="7500"/>
                    <a:pt x="8187" y="7515"/>
                    <a:pt x="8187" y="7531"/>
                  </a:cubicBezTo>
                  <a:cubicBezTo>
                    <a:pt x="8187" y="7767"/>
                    <a:pt x="8005" y="7957"/>
                    <a:pt x="7783" y="7957"/>
                  </a:cubicBezTo>
                  <a:cubicBezTo>
                    <a:pt x="7560" y="7957"/>
                    <a:pt x="7177" y="7767"/>
                    <a:pt x="7177" y="7531"/>
                  </a:cubicBezTo>
                  <a:cubicBezTo>
                    <a:pt x="7177" y="7295"/>
                    <a:pt x="7559" y="7105"/>
                    <a:pt x="7783" y="7105"/>
                  </a:cubicBezTo>
                  <a:cubicBezTo>
                    <a:pt x="7860" y="7105"/>
                    <a:pt x="7936" y="7129"/>
                    <a:pt x="7999" y="7172"/>
                  </a:cubicBezTo>
                  <a:cubicBezTo>
                    <a:pt x="8649" y="6815"/>
                    <a:pt x="8993" y="5882"/>
                    <a:pt x="8993" y="4991"/>
                  </a:cubicBezTo>
                  <a:cubicBezTo>
                    <a:pt x="8993" y="4933"/>
                    <a:pt x="8991" y="4878"/>
                    <a:pt x="8989" y="4824"/>
                  </a:cubicBezTo>
                  <a:cubicBezTo>
                    <a:pt x="8825" y="4780"/>
                    <a:pt x="8703" y="4639"/>
                    <a:pt x="8686" y="4470"/>
                  </a:cubicBezTo>
                  <a:cubicBezTo>
                    <a:pt x="8546" y="3359"/>
                    <a:pt x="7684" y="2725"/>
                    <a:pt x="6319" y="2725"/>
                  </a:cubicBezTo>
                  <a:cubicBezTo>
                    <a:pt x="6308" y="2725"/>
                    <a:pt x="6297" y="2725"/>
                    <a:pt x="6286" y="2725"/>
                  </a:cubicBezTo>
                  <a:lnTo>
                    <a:pt x="6277" y="2725"/>
                  </a:lnTo>
                  <a:cubicBezTo>
                    <a:pt x="5002" y="2772"/>
                    <a:pt x="4200" y="3400"/>
                    <a:pt x="4066" y="4467"/>
                  </a:cubicBezTo>
                  <a:cubicBezTo>
                    <a:pt x="4048" y="4635"/>
                    <a:pt x="3927" y="4775"/>
                    <a:pt x="3763" y="4819"/>
                  </a:cubicBezTo>
                  <a:cubicBezTo>
                    <a:pt x="3760" y="4875"/>
                    <a:pt x="3758" y="4931"/>
                    <a:pt x="3758" y="4988"/>
                  </a:cubicBezTo>
                  <a:cubicBezTo>
                    <a:pt x="3758" y="5877"/>
                    <a:pt x="4102" y="6812"/>
                    <a:pt x="4751" y="7170"/>
                  </a:cubicBezTo>
                  <a:cubicBezTo>
                    <a:pt x="4815" y="7126"/>
                    <a:pt x="4891" y="7101"/>
                    <a:pt x="4969" y="7101"/>
                  </a:cubicBezTo>
                  <a:cubicBezTo>
                    <a:pt x="5191" y="7101"/>
                    <a:pt x="5574" y="7292"/>
                    <a:pt x="5574" y="7528"/>
                  </a:cubicBezTo>
                  <a:cubicBezTo>
                    <a:pt x="5574" y="7762"/>
                    <a:pt x="5191" y="7954"/>
                    <a:pt x="4969" y="7954"/>
                  </a:cubicBezTo>
                  <a:cubicBezTo>
                    <a:pt x="4745" y="7954"/>
                    <a:pt x="4565" y="7762"/>
                    <a:pt x="4565" y="7528"/>
                  </a:cubicBezTo>
                  <a:cubicBezTo>
                    <a:pt x="4565" y="7512"/>
                    <a:pt x="4566" y="7496"/>
                    <a:pt x="4568" y="7481"/>
                  </a:cubicBezTo>
                  <a:cubicBezTo>
                    <a:pt x="4312" y="7335"/>
                    <a:pt x="4085" y="7114"/>
                    <a:pt x="3900" y="6826"/>
                  </a:cubicBezTo>
                  <a:cubicBezTo>
                    <a:pt x="3583" y="6330"/>
                    <a:pt x="3409" y="5675"/>
                    <a:pt x="3409" y="4986"/>
                  </a:cubicBezTo>
                  <a:cubicBezTo>
                    <a:pt x="3409" y="4901"/>
                    <a:pt x="3412" y="4816"/>
                    <a:pt x="3416" y="4733"/>
                  </a:cubicBezTo>
                  <a:cubicBezTo>
                    <a:pt x="3311" y="4638"/>
                    <a:pt x="3258" y="4497"/>
                    <a:pt x="3277" y="4357"/>
                  </a:cubicBezTo>
                  <a:cubicBezTo>
                    <a:pt x="3365" y="3657"/>
                    <a:pt x="3671" y="3059"/>
                    <a:pt x="4161" y="2626"/>
                  </a:cubicBezTo>
                  <a:cubicBezTo>
                    <a:pt x="4158" y="2615"/>
                    <a:pt x="4158" y="2605"/>
                    <a:pt x="4156" y="2595"/>
                  </a:cubicBezTo>
                  <a:cubicBezTo>
                    <a:pt x="4156" y="2277"/>
                    <a:pt x="4794" y="1547"/>
                    <a:pt x="5810" y="1353"/>
                  </a:cubicBezTo>
                  <a:cubicBezTo>
                    <a:pt x="5800" y="1050"/>
                    <a:pt x="5775" y="788"/>
                    <a:pt x="5750" y="552"/>
                  </a:cubicBezTo>
                  <a:cubicBezTo>
                    <a:pt x="5738" y="428"/>
                    <a:pt x="5727" y="312"/>
                    <a:pt x="5719" y="204"/>
                  </a:cubicBezTo>
                  <a:cubicBezTo>
                    <a:pt x="4948" y="483"/>
                    <a:pt x="4096" y="871"/>
                    <a:pt x="3123" y="1410"/>
                  </a:cubicBezTo>
                  <a:cubicBezTo>
                    <a:pt x="1792" y="2147"/>
                    <a:pt x="0" y="2561"/>
                    <a:pt x="0" y="4533"/>
                  </a:cubicBezTo>
                  <a:lnTo>
                    <a:pt x="0" y="8596"/>
                  </a:lnTo>
                  <a:cubicBezTo>
                    <a:pt x="0" y="9615"/>
                    <a:pt x="1039" y="10376"/>
                    <a:pt x="2504" y="10376"/>
                  </a:cubicBezTo>
                  <a:lnTo>
                    <a:pt x="17731" y="10376"/>
                  </a:lnTo>
                  <a:cubicBezTo>
                    <a:pt x="19196" y="10376"/>
                    <a:pt x="20235" y="9615"/>
                    <a:pt x="20235" y="8596"/>
                  </a:cubicBezTo>
                  <a:lnTo>
                    <a:pt x="20235" y="4533"/>
                  </a:lnTo>
                  <a:cubicBezTo>
                    <a:pt x="20235" y="2563"/>
                    <a:pt x="18442" y="2149"/>
                    <a:pt x="17112" y="1411"/>
                  </a:cubicBezTo>
                  <a:cubicBezTo>
                    <a:pt x="16742" y="1206"/>
                    <a:pt x="16390" y="1023"/>
                    <a:pt x="16052" y="859"/>
                  </a:cubicBezTo>
                  <a:lnTo>
                    <a:pt x="16052" y="859"/>
                  </a:lnTo>
                  <a:cubicBezTo>
                    <a:pt x="16216" y="1445"/>
                    <a:pt x="16286" y="2065"/>
                    <a:pt x="16276" y="2500"/>
                  </a:cubicBezTo>
                  <a:lnTo>
                    <a:pt x="16276" y="2517"/>
                  </a:lnTo>
                  <a:cubicBezTo>
                    <a:pt x="17232" y="2800"/>
                    <a:pt x="17807" y="3773"/>
                    <a:pt x="17593" y="4748"/>
                  </a:cubicBezTo>
                  <a:cubicBezTo>
                    <a:pt x="17400" y="5630"/>
                    <a:pt x="16618" y="6240"/>
                    <a:pt x="15740" y="6240"/>
                  </a:cubicBezTo>
                  <a:cubicBezTo>
                    <a:pt x="15649" y="6240"/>
                    <a:pt x="15557" y="6233"/>
                    <a:pt x="15464" y="6220"/>
                  </a:cubicBezTo>
                  <a:cubicBezTo>
                    <a:pt x="14478" y="6078"/>
                    <a:pt x="13769" y="5198"/>
                    <a:pt x="13840" y="4203"/>
                  </a:cubicBezTo>
                  <a:cubicBezTo>
                    <a:pt x="13911" y="3210"/>
                    <a:pt x="14738" y="2440"/>
                    <a:pt x="15736" y="2438"/>
                  </a:cubicBezTo>
                  <a:lnTo>
                    <a:pt x="15745" y="2438"/>
                  </a:lnTo>
                  <a:cubicBezTo>
                    <a:pt x="15755" y="1859"/>
                    <a:pt x="15694" y="1145"/>
                    <a:pt x="15482" y="595"/>
                  </a:cubicBezTo>
                  <a:cubicBezTo>
                    <a:pt x="14968" y="365"/>
                    <a:pt x="14443" y="167"/>
                    <a:pt x="13904" y="0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81"/>
            <p:cNvSpPr/>
            <p:nvPr/>
          </p:nvSpPr>
          <p:spPr>
            <a:xfrm>
              <a:off x="7581928" y="3828458"/>
              <a:ext cx="87809" cy="129758"/>
            </a:xfrm>
            <a:custGeom>
              <a:rect b="b" l="l" r="r" t="t"/>
              <a:pathLst>
                <a:path extrusionOk="0" h="7164" w="4848">
                  <a:moveTo>
                    <a:pt x="2251" y="0"/>
                  </a:moveTo>
                  <a:lnTo>
                    <a:pt x="2247" y="3"/>
                  </a:lnTo>
                  <a:cubicBezTo>
                    <a:pt x="2161" y="66"/>
                    <a:pt x="835" y="1048"/>
                    <a:pt x="1" y="1655"/>
                  </a:cubicBezTo>
                  <a:lnTo>
                    <a:pt x="587" y="3013"/>
                  </a:lnTo>
                  <a:cubicBezTo>
                    <a:pt x="611" y="3031"/>
                    <a:pt x="634" y="3051"/>
                    <a:pt x="656" y="3070"/>
                  </a:cubicBezTo>
                  <a:cubicBezTo>
                    <a:pt x="1151" y="3503"/>
                    <a:pt x="1460" y="4103"/>
                    <a:pt x="1547" y="4806"/>
                  </a:cubicBezTo>
                  <a:cubicBezTo>
                    <a:pt x="1561" y="4905"/>
                    <a:pt x="1539" y="5005"/>
                    <a:pt x="1486" y="5091"/>
                  </a:cubicBezTo>
                  <a:lnTo>
                    <a:pt x="2382" y="7163"/>
                  </a:lnTo>
                  <a:lnTo>
                    <a:pt x="4847" y="1904"/>
                  </a:lnTo>
                  <a:cubicBezTo>
                    <a:pt x="4107" y="1371"/>
                    <a:pt x="2358" y="76"/>
                    <a:pt x="2259" y="3"/>
                  </a:cubicBezTo>
                  <a:cubicBezTo>
                    <a:pt x="2257" y="2"/>
                    <a:pt x="2256" y="0"/>
                    <a:pt x="2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81"/>
            <p:cNvSpPr/>
            <p:nvPr/>
          </p:nvSpPr>
          <p:spPr>
            <a:xfrm>
              <a:off x="7581692" y="3783611"/>
              <a:ext cx="82050" cy="44828"/>
            </a:xfrm>
            <a:custGeom>
              <a:rect b="b" l="l" r="r" t="t"/>
              <a:pathLst>
                <a:path extrusionOk="0" h="2475" w="4530">
                  <a:moveTo>
                    <a:pt x="0" y="0"/>
                  </a:moveTo>
                  <a:lnTo>
                    <a:pt x="0" y="1125"/>
                  </a:lnTo>
                  <a:lnTo>
                    <a:pt x="8" y="1119"/>
                  </a:lnTo>
                  <a:lnTo>
                    <a:pt x="2260" y="2472"/>
                  </a:lnTo>
                  <a:lnTo>
                    <a:pt x="2266" y="2475"/>
                  </a:lnTo>
                  <a:lnTo>
                    <a:pt x="2272" y="2472"/>
                  </a:lnTo>
                  <a:lnTo>
                    <a:pt x="4524" y="1119"/>
                  </a:lnTo>
                  <a:lnTo>
                    <a:pt x="4530" y="1125"/>
                  </a:lnTo>
                  <a:lnTo>
                    <a:pt x="4530" y="0"/>
                  </a:lnTo>
                  <a:cubicBezTo>
                    <a:pt x="3833" y="411"/>
                    <a:pt x="3066" y="651"/>
                    <a:pt x="2266" y="651"/>
                  </a:cubicBezTo>
                  <a:cubicBezTo>
                    <a:pt x="1464" y="651"/>
                    <a:pt x="698" y="411"/>
                    <a:pt x="0" y="0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81"/>
            <p:cNvSpPr/>
            <p:nvPr/>
          </p:nvSpPr>
          <p:spPr>
            <a:xfrm>
              <a:off x="7622699" y="3828422"/>
              <a:ext cx="72" cy="54"/>
            </a:xfrm>
            <a:custGeom>
              <a:rect b="b" l="l" r="r" t="t"/>
              <a:pathLst>
                <a:path extrusionOk="0" h="3" w="4">
                  <a:moveTo>
                    <a:pt x="2" y="1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6C6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81"/>
            <p:cNvSpPr/>
            <p:nvPr/>
          </p:nvSpPr>
          <p:spPr>
            <a:xfrm>
              <a:off x="7522193" y="3603464"/>
              <a:ext cx="202860" cy="191974"/>
            </a:xfrm>
            <a:custGeom>
              <a:rect b="b" l="l" r="r" t="t"/>
              <a:pathLst>
                <a:path extrusionOk="0" h="10599" w="11200">
                  <a:moveTo>
                    <a:pt x="8058" y="1"/>
                  </a:moveTo>
                  <a:cubicBezTo>
                    <a:pt x="7379" y="550"/>
                    <a:pt x="5612" y="1571"/>
                    <a:pt x="4270" y="1878"/>
                  </a:cubicBezTo>
                  <a:cubicBezTo>
                    <a:pt x="4210" y="1892"/>
                    <a:pt x="4139" y="1900"/>
                    <a:pt x="4071" y="1900"/>
                  </a:cubicBezTo>
                  <a:cubicBezTo>
                    <a:pt x="3885" y="1900"/>
                    <a:pt x="3731" y="1839"/>
                    <a:pt x="3931" y="1671"/>
                  </a:cubicBezTo>
                  <a:cubicBezTo>
                    <a:pt x="4166" y="1473"/>
                    <a:pt x="4283" y="1212"/>
                    <a:pt x="4368" y="949"/>
                  </a:cubicBezTo>
                  <a:cubicBezTo>
                    <a:pt x="4380" y="913"/>
                    <a:pt x="4372" y="897"/>
                    <a:pt x="4348" y="897"/>
                  </a:cubicBezTo>
                  <a:cubicBezTo>
                    <a:pt x="4169" y="897"/>
                    <a:pt x="3086" y="1789"/>
                    <a:pt x="2264" y="2219"/>
                  </a:cubicBezTo>
                  <a:cubicBezTo>
                    <a:pt x="2134" y="2287"/>
                    <a:pt x="1927" y="2382"/>
                    <a:pt x="1827" y="2382"/>
                  </a:cubicBezTo>
                  <a:cubicBezTo>
                    <a:pt x="1744" y="2382"/>
                    <a:pt x="1734" y="2317"/>
                    <a:pt x="1901" y="2118"/>
                  </a:cubicBezTo>
                  <a:cubicBezTo>
                    <a:pt x="2125" y="1852"/>
                    <a:pt x="2144" y="1663"/>
                    <a:pt x="2159" y="1455"/>
                  </a:cubicBezTo>
                  <a:lnTo>
                    <a:pt x="2159" y="1455"/>
                  </a:lnTo>
                  <a:cubicBezTo>
                    <a:pt x="833" y="2181"/>
                    <a:pt x="856" y="3169"/>
                    <a:pt x="858" y="4299"/>
                  </a:cubicBezTo>
                  <a:cubicBezTo>
                    <a:pt x="859" y="4884"/>
                    <a:pt x="671" y="5227"/>
                    <a:pt x="505" y="5227"/>
                  </a:cubicBezTo>
                  <a:cubicBezTo>
                    <a:pt x="391" y="5227"/>
                    <a:pt x="288" y="5067"/>
                    <a:pt x="262" y="4713"/>
                  </a:cubicBezTo>
                  <a:cubicBezTo>
                    <a:pt x="189" y="5058"/>
                    <a:pt x="97" y="5279"/>
                    <a:pt x="0" y="5374"/>
                  </a:cubicBezTo>
                  <a:cubicBezTo>
                    <a:pt x="520" y="7258"/>
                    <a:pt x="1734" y="9028"/>
                    <a:pt x="3287" y="9946"/>
                  </a:cubicBezTo>
                  <a:cubicBezTo>
                    <a:pt x="3985" y="10359"/>
                    <a:pt x="4750" y="10599"/>
                    <a:pt x="5552" y="10599"/>
                  </a:cubicBezTo>
                  <a:cubicBezTo>
                    <a:pt x="6354" y="10599"/>
                    <a:pt x="7119" y="10359"/>
                    <a:pt x="7816" y="9946"/>
                  </a:cubicBezTo>
                  <a:lnTo>
                    <a:pt x="7815" y="9946"/>
                  </a:lnTo>
                  <a:cubicBezTo>
                    <a:pt x="9474" y="8966"/>
                    <a:pt x="10747" y="7010"/>
                    <a:pt x="11199" y="4987"/>
                  </a:cubicBezTo>
                  <a:cubicBezTo>
                    <a:pt x="11097" y="4766"/>
                    <a:pt x="10984" y="4401"/>
                    <a:pt x="10851" y="3892"/>
                  </a:cubicBezTo>
                  <a:cubicBezTo>
                    <a:pt x="10828" y="4035"/>
                    <a:pt x="10815" y="4160"/>
                    <a:pt x="10817" y="4253"/>
                  </a:cubicBezTo>
                  <a:cubicBezTo>
                    <a:pt x="10831" y="4646"/>
                    <a:pt x="10653" y="5060"/>
                    <a:pt x="10499" y="5060"/>
                  </a:cubicBezTo>
                  <a:cubicBezTo>
                    <a:pt x="10387" y="5060"/>
                    <a:pt x="10288" y="4841"/>
                    <a:pt x="10285" y="4236"/>
                  </a:cubicBezTo>
                  <a:cubicBezTo>
                    <a:pt x="10279" y="2993"/>
                    <a:pt x="8188" y="78"/>
                    <a:pt x="8058" y="1"/>
                  </a:cubicBezTo>
                  <a:close/>
                </a:path>
              </a:pathLst>
            </a:custGeom>
            <a:solidFill>
              <a:srgbClr val="F6B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81"/>
            <p:cNvSpPr/>
            <p:nvPr/>
          </p:nvSpPr>
          <p:spPr>
            <a:xfrm>
              <a:off x="7674464" y="3814620"/>
              <a:ext cx="58884" cy="67523"/>
            </a:xfrm>
            <a:custGeom>
              <a:rect b="b" l="l" r="r" t="t"/>
              <a:pathLst>
                <a:path extrusionOk="0" h="3728" w="3251">
                  <a:moveTo>
                    <a:pt x="0" y="0"/>
                  </a:moveTo>
                  <a:lnTo>
                    <a:pt x="527" y="523"/>
                  </a:lnTo>
                  <a:cubicBezTo>
                    <a:pt x="1420" y="666"/>
                    <a:pt x="1609" y="755"/>
                    <a:pt x="2065" y="1190"/>
                  </a:cubicBezTo>
                  <a:lnTo>
                    <a:pt x="2067" y="1191"/>
                  </a:lnTo>
                  <a:cubicBezTo>
                    <a:pt x="2228" y="1345"/>
                    <a:pt x="2350" y="1559"/>
                    <a:pt x="2446" y="1805"/>
                  </a:cubicBezTo>
                  <a:cubicBezTo>
                    <a:pt x="2658" y="2355"/>
                    <a:pt x="2719" y="3069"/>
                    <a:pt x="2709" y="3648"/>
                  </a:cubicBezTo>
                  <a:cubicBezTo>
                    <a:pt x="2889" y="3650"/>
                    <a:pt x="3068" y="3676"/>
                    <a:pt x="3240" y="3727"/>
                  </a:cubicBezTo>
                  <a:lnTo>
                    <a:pt x="3240" y="3710"/>
                  </a:lnTo>
                  <a:cubicBezTo>
                    <a:pt x="3250" y="3275"/>
                    <a:pt x="3179" y="2655"/>
                    <a:pt x="3016" y="2069"/>
                  </a:cubicBezTo>
                  <a:cubicBezTo>
                    <a:pt x="2839" y="1434"/>
                    <a:pt x="2554" y="842"/>
                    <a:pt x="2146" y="569"/>
                  </a:cubicBezTo>
                  <a:cubicBezTo>
                    <a:pt x="1364" y="51"/>
                    <a:pt x="451" y="72"/>
                    <a:pt x="0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81"/>
            <p:cNvSpPr/>
            <p:nvPr/>
          </p:nvSpPr>
          <p:spPr>
            <a:xfrm>
              <a:off x="7509912" y="3558165"/>
              <a:ext cx="228435" cy="143596"/>
            </a:xfrm>
            <a:custGeom>
              <a:rect b="b" l="l" r="r" t="t"/>
              <a:pathLst>
                <a:path extrusionOk="0" h="7928" w="12612">
                  <a:moveTo>
                    <a:pt x="2165" y="1"/>
                  </a:moveTo>
                  <a:cubicBezTo>
                    <a:pt x="1555" y="509"/>
                    <a:pt x="1063" y="1142"/>
                    <a:pt x="722" y="1858"/>
                  </a:cubicBezTo>
                  <a:cubicBezTo>
                    <a:pt x="1" y="3364"/>
                    <a:pt x="15" y="5429"/>
                    <a:pt x="72" y="6242"/>
                  </a:cubicBezTo>
                  <a:cubicBezTo>
                    <a:pt x="152" y="7366"/>
                    <a:pt x="357" y="7927"/>
                    <a:pt x="565" y="7927"/>
                  </a:cubicBezTo>
                  <a:cubicBezTo>
                    <a:pt x="602" y="7927"/>
                    <a:pt x="640" y="7909"/>
                    <a:pt x="677" y="7872"/>
                  </a:cubicBezTo>
                  <a:cubicBezTo>
                    <a:pt x="772" y="7777"/>
                    <a:pt x="864" y="7558"/>
                    <a:pt x="937" y="7211"/>
                  </a:cubicBezTo>
                  <a:lnTo>
                    <a:pt x="939" y="7212"/>
                  </a:lnTo>
                  <a:cubicBezTo>
                    <a:pt x="964" y="7566"/>
                    <a:pt x="1068" y="7727"/>
                    <a:pt x="1181" y="7727"/>
                  </a:cubicBezTo>
                  <a:cubicBezTo>
                    <a:pt x="1347" y="7727"/>
                    <a:pt x="1535" y="7385"/>
                    <a:pt x="1534" y="6798"/>
                  </a:cubicBezTo>
                  <a:cubicBezTo>
                    <a:pt x="1533" y="5670"/>
                    <a:pt x="1509" y="4681"/>
                    <a:pt x="2835" y="3955"/>
                  </a:cubicBezTo>
                  <a:lnTo>
                    <a:pt x="2835" y="3955"/>
                  </a:lnTo>
                  <a:cubicBezTo>
                    <a:pt x="2821" y="4164"/>
                    <a:pt x="2801" y="4352"/>
                    <a:pt x="2578" y="4618"/>
                  </a:cubicBezTo>
                  <a:cubicBezTo>
                    <a:pt x="2410" y="4817"/>
                    <a:pt x="2421" y="4882"/>
                    <a:pt x="2504" y="4882"/>
                  </a:cubicBezTo>
                  <a:cubicBezTo>
                    <a:pt x="2605" y="4882"/>
                    <a:pt x="2811" y="4788"/>
                    <a:pt x="2941" y="4720"/>
                  </a:cubicBezTo>
                  <a:cubicBezTo>
                    <a:pt x="3762" y="4288"/>
                    <a:pt x="4844" y="3398"/>
                    <a:pt x="5024" y="3398"/>
                  </a:cubicBezTo>
                  <a:cubicBezTo>
                    <a:pt x="5048" y="3398"/>
                    <a:pt x="5056" y="3414"/>
                    <a:pt x="5045" y="3450"/>
                  </a:cubicBezTo>
                  <a:cubicBezTo>
                    <a:pt x="4960" y="3712"/>
                    <a:pt x="4843" y="3973"/>
                    <a:pt x="4607" y="4170"/>
                  </a:cubicBezTo>
                  <a:cubicBezTo>
                    <a:pt x="4408" y="4339"/>
                    <a:pt x="4561" y="4400"/>
                    <a:pt x="4747" y="4400"/>
                  </a:cubicBezTo>
                  <a:cubicBezTo>
                    <a:pt x="4815" y="4400"/>
                    <a:pt x="4886" y="4392"/>
                    <a:pt x="4947" y="4378"/>
                  </a:cubicBezTo>
                  <a:cubicBezTo>
                    <a:pt x="6290" y="4071"/>
                    <a:pt x="8055" y="3049"/>
                    <a:pt x="8734" y="2500"/>
                  </a:cubicBezTo>
                  <a:cubicBezTo>
                    <a:pt x="8864" y="2579"/>
                    <a:pt x="10955" y="5493"/>
                    <a:pt x="10961" y="6735"/>
                  </a:cubicBezTo>
                  <a:cubicBezTo>
                    <a:pt x="10964" y="7341"/>
                    <a:pt x="11063" y="7560"/>
                    <a:pt x="11175" y="7560"/>
                  </a:cubicBezTo>
                  <a:cubicBezTo>
                    <a:pt x="11329" y="7560"/>
                    <a:pt x="11508" y="7147"/>
                    <a:pt x="11494" y="6754"/>
                  </a:cubicBezTo>
                  <a:cubicBezTo>
                    <a:pt x="11491" y="6659"/>
                    <a:pt x="11504" y="6535"/>
                    <a:pt x="11528" y="6391"/>
                  </a:cubicBezTo>
                  <a:cubicBezTo>
                    <a:pt x="11661" y="6902"/>
                    <a:pt x="11775" y="7265"/>
                    <a:pt x="11876" y="7488"/>
                  </a:cubicBezTo>
                  <a:cubicBezTo>
                    <a:pt x="11956" y="7661"/>
                    <a:pt x="12028" y="7747"/>
                    <a:pt x="12095" y="7747"/>
                  </a:cubicBezTo>
                  <a:cubicBezTo>
                    <a:pt x="12239" y="7747"/>
                    <a:pt x="12362" y="7354"/>
                    <a:pt x="12495" y="6588"/>
                  </a:cubicBezTo>
                  <a:cubicBezTo>
                    <a:pt x="12612" y="5913"/>
                    <a:pt x="12590" y="4193"/>
                    <a:pt x="11956" y="2636"/>
                  </a:cubicBezTo>
                  <a:cubicBezTo>
                    <a:pt x="11615" y="1798"/>
                    <a:pt x="11116" y="986"/>
                    <a:pt x="10458" y="311"/>
                  </a:cubicBezTo>
                  <a:cubicBezTo>
                    <a:pt x="10442" y="368"/>
                    <a:pt x="10426" y="421"/>
                    <a:pt x="10411" y="469"/>
                  </a:cubicBezTo>
                  <a:cubicBezTo>
                    <a:pt x="10209" y="1142"/>
                    <a:pt x="9653" y="1662"/>
                    <a:pt x="8718" y="1662"/>
                  </a:cubicBezTo>
                  <a:lnTo>
                    <a:pt x="3997" y="1662"/>
                  </a:lnTo>
                  <a:cubicBezTo>
                    <a:pt x="3062" y="1662"/>
                    <a:pt x="2504" y="1142"/>
                    <a:pt x="2304" y="469"/>
                  </a:cubicBezTo>
                  <a:cubicBezTo>
                    <a:pt x="2266" y="342"/>
                    <a:pt x="2218" y="179"/>
                    <a:pt x="2165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81"/>
            <p:cNvSpPr/>
            <p:nvPr/>
          </p:nvSpPr>
          <p:spPr>
            <a:xfrm>
              <a:off x="7534582" y="3493612"/>
              <a:ext cx="180980" cy="94692"/>
            </a:xfrm>
            <a:custGeom>
              <a:rect b="b" l="l" r="r" t="t"/>
              <a:pathLst>
                <a:path extrusionOk="0" h="5228" w="9992">
                  <a:moveTo>
                    <a:pt x="5108" y="1297"/>
                  </a:moveTo>
                  <a:cubicBezTo>
                    <a:pt x="5294" y="1297"/>
                    <a:pt x="5445" y="1447"/>
                    <a:pt x="5445" y="1633"/>
                  </a:cubicBezTo>
                  <a:lnTo>
                    <a:pt x="5445" y="2166"/>
                  </a:lnTo>
                  <a:lnTo>
                    <a:pt x="5977" y="2166"/>
                  </a:lnTo>
                  <a:cubicBezTo>
                    <a:pt x="5978" y="2166"/>
                    <a:pt x="5979" y="2166"/>
                    <a:pt x="5980" y="2166"/>
                  </a:cubicBezTo>
                  <a:cubicBezTo>
                    <a:pt x="6163" y="2166"/>
                    <a:pt x="6313" y="2316"/>
                    <a:pt x="6313" y="2501"/>
                  </a:cubicBezTo>
                  <a:lnTo>
                    <a:pt x="6313" y="2725"/>
                  </a:lnTo>
                  <a:cubicBezTo>
                    <a:pt x="6313" y="2911"/>
                    <a:pt x="6163" y="3061"/>
                    <a:pt x="5977" y="3061"/>
                  </a:cubicBezTo>
                  <a:lnTo>
                    <a:pt x="5445" y="3061"/>
                  </a:lnTo>
                  <a:lnTo>
                    <a:pt x="5445" y="3594"/>
                  </a:lnTo>
                  <a:cubicBezTo>
                    <a:pt x="5445" y="3780"/>
                    <a:pt x="5294" y="3929"/>
                    <a:pt x="5108" y="3929"/>
                  </a:cubicBezTo>
                  <a:lnTo>
                    <a:pt x="4884" y="3929"/>
                  </a:lnTo>
                  <a:cubicBezTo>
                    <a:pt x="4698" y="3929"/>
                    <a:pt x="4548" y="3779"/>
                    <a:pt x="4548" y="3594"/>
                  </a:cubicBezTo>
                  <a:lnTo>
                    <a:pt x="4548" y="3061"/>
                  </a:lnTo>
                  <a:lnTo>
                    <a:pt x="4015" y="3061"/>
                  </a:lnTo>
                  <a:cubicBezTo>
                    <a:pt x="3831" y="3061"/>
                    <a:pt x="3680" y="2911"/>
                    <a:pt x="3680" y="2726"/>
                  </a:cubicBezTo>
                  <a:lnTo>
                    <a:pt x="3680" y="2501"/>
                  </a:lnTo>
                  <a:cubicBezTo>
                    <a:pt x="3680" y="2315"/>
                    <a:pt x="3831" y="2166"/>
                    <a:pt x="4015" y="2166"/>
                  </a:cubicBezTo>
                  <a:lnTo>
                    <a:pt x="4548" y="2166"/>
                  </a:lnTo>
                  <a:lnTo>
                    <a:pt x="4548" y="1633"/>
                  </a:lnTo>
                  <a:cubicBezTo>
                    <a:pt x="4548" y="1447"/>
                    <a:pt x="4698" y="1297"/>
                    <a:pt x="4884" y="1297"/>
                  </a:cubicBezTo>
                  <a:close/>
                  <a:moveTo>
                    <a:pt x="1384" y="0"/>
                  </a:moveTo>
                  <a:cubicBezTo>
                    <a:pt x="449" y="0"/>
                    <a:pt x="1" y="969"/>
                    <a:pt x="270" y="1771"/>
                  </a:cubicBezTo>
                  <a:cubicBezTo>
                    <a:pt x="270" y="1771"/>
                    <a:pt x="579" y="2813"/>
                    <a:pt x="803" y="3566"/>
                  </a:cubicBezTo>
                  <a:cubicBezTo>
                    <a:pt x="856" y="3745"/>
                    <a:pt x="904" y="3906"/>
                    <a:pt x="942" y="4035"/>
                  </a:cubicBezTo>
                  <a:cubicBezTo>
                    <a:pt x="1144" y="4708"/>
                    <a:pt x="1700" y="5227"/>
                    <a:pt x="2635" y="5227"/>
                  </a:cubicBezTo>
                  <a:lnTo>
                    <a:pt x="7356" y="5227"/>
                  </a:lnTo>
                  <a:cubicBezTo>
                    <a:pt x="8291" y="5227"/>
                    <a:pt x="8849" y="4708"/>
                    <a:pt x="9049" y="4035"/>
                  </a:cubicBezTo>
                  <a:cubicBezTo>
                    <a:pt x="9064" y="3986"/>
                    <a:pt x="9080" y="3934"/>
                    <a:pt x="9097" y="3877"/>
                  </a:cubicBezTo>
                  <a:cubicBezTo>
                    <a:pt x="9315" y="3142"/>
                    <a:pt x="9721" y="1771"/>
                    <a:pt x="9721" y="1771"/>
                  </a:cubicBezTo>
                  <a:cubicBezTo>
                    <a:pt x="9992" y="969"/>
                    <a:pt x="9544" y="0"/>
                    <a:pt x="8609" y="0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81"/>
            <p:cNvSpPr/>
            <p:nvPr/>
          </p:nvSpPr>
          <p:spPr>
            <a:xfrm>
              <a:off x="7601217" y="3517086"/>
              <a:ext cx="47708" cy="47726"/>
            </a:xfrm>
            <a:custGeom>
              <a:rect b="b" l="l" r="r" t="t"/>
              <a:pathLst>
                <a:path extrusionOk="0" h="2635" w="2634">
                  <a:moveTo>
                    <a:pt x="1205" y="1"/>
                  </a:moveTo>
                  <a:cubicBezTo>
                    <a:pt x="1019" y="1"/>
                    <a:pt x="869" y="151"/>
                    <a:pt x="869" y="337"/>
                  </a:cubicBezTo>
                  <a:lnTo>
                    <a:pt x="869" y="870"/>
                  </a:lnTo>
                  <a:lnTo>
                    <a:pt x="336" y="870"/>
                  </a:lnTo>
                  <a:cubicBezTo>
                    <a:pt x="335" y="870"/>
                    <a:pt x="334" y="870"/>
                    <a:pt x="333" y="870"/>
                  </a:cubicBezTo>
                  <a:cubicBezTo>
                    <a:pt x="150" y="870"/>
                    <a:pt x="1" y="1020"/>
                    <a:pt x="1" y="1205"/>
                  </a:cubicBezTo>
                  <a:lnTo>
                    <a:pt x="1" y="1430"/>
                  </a:lnTo>
                  <a:cubicBezTo>
                    <a:pt x="1" y="1615"/>
                    <a:pt x="152" y="1765"/>
                    <a:pt x="336" y="1765"/>
                  </a:cubicBezTo>
                  <a:lnTo>
                    <a:pt x="869" y="1765"/>
                  </a:lnTo>
                  <a:lnTo>
                    <a:pt x="869" y="2298"/>
                  </a:lnTo>
                  <a:cubicBezTo>
                    <a:pt x="869" y="2484"/>
                    <a:pt x="1019" y="2635"/>
                    <a:pt x="1205" y="2635"/>
                  </a:cubicBezTo>
                  <a:lnTo>
                    <a:pt x="1429" y="2635"/>
                  </a:lnTo>
                  <a:cubicBezTo>
                    <a:pt x="1615" y="2635"/>
                    <a:pt x="1766" y="2484"/>
                    <a:pt x="1766" y="2298"/>
                  </a:cubicBezTo>
                  <a:lnTo>
                    <a:pt x="1766" y="1765"/>
                  </a:lnTo>
                  <a:lnTo>
                    <a:pt x="2298" y="1765"/>
                  </a:lnTo>
                  <a:cubicBezTo>
                    <a:pt x="2484" y="1765"/>
                    <a:pt x="2634" y="1615"/>
                    <a:pt x="2634" y="1430"/>
                  </a:cubicBezTo>
                  <a:lnTo>
                    <a:pt x="2634" y="1205"/>
                  </a:lnTo>
                  <a:cubicBezTo>
                    <a:pt x="2634" y="1019"/>
                    <a:pt x="2483" y="870"/>
                    <a:pt x="2298" y="870"/>
                  </a:cubicBezTo>
                  <a:lnTo>
                    <a:pt x="1766" y="870"/>
                  </a:lnTo>
                  <a:lnTo>
                    <a:pt x="1766" y="337"/>
                  </a:lnTo>
                  <a:cubicBezTo>
                    <a:pt x="1764" y="151"/>
                    <a:pt x="1615" y="1"/>
                    <a:pt x="1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81"/>
            <p:cNvSpPr/>
            <p:nvPr/>
          </p:nvSpPr>
          <p:spPr>
            <a:xfrm>
              <a:off x="7677924" y="3880368"/>
              <a:ext cx="91015" cy="90889"/>
            </a:xfrm>
            <a:custGeom>
              <a:rect b="b" l="l" r="r" t="t"/>
              <a:pathLst>
                <a:path extrusionOk="0" h="5018" w="5025">
                  <a:moveTo>
                    <a:pt x="2504" y="348"/>
                  </a:moveTo>
                  <a:cubicBezTo>
                    <a:pt x="2505" y="348"/>
                    <a:pt x="2507" y="348"/>
                    <a:pt x="2508" y="348"/>
                  </a:cubicBezTo>
                  <a:cubicBezTo>
                    <a:pt x="3376" y="348"/>
                    <a:pt x="4079" y="1050"/>
                    <a:pt x="4079" y="1919"/>
                  </a:cubicBezTo>
                  <a:cubicBezTo>
                    <a:pt x="4079" y="2554"/>
                    <a:pt x="3696" y="3128"/>
                    <a:pt x="3109" y="3371"/>
                  </a:cubicBezTo>
                  <a:cubicBezTo>
                    <a:pt x="2915" y="3451"/>
                    <a:pt x="2711" y="3490"/>
                    <a:pt x="2509" y="3490"/>
                  </a:cubicBezTo>
                  <a:cubicBezTo>
                    <a:pt x="2100" y="3490"/>
                    <a:pt x="1698" y="3331"/>
                    <a:pt x="1397" y="3030"/>
                  </a:cubicBezTo>
                  <a:cubicBezTo>
                    <a:pt x="948" y="2581"/>
                    <a:pt x="813" y="1905"/>
                    <a:pt x="1056" y="1316"/>
                  </a:cubicBezTo>
                  <a:cubicBezTo>
                    <a:pt x="1299" y="731"/>
                    <a:pt x="1870" y="348"/>
                    <a:pt x="2504" y="348"/>
                  </a:cubicBezTo>
                  <a:close/>
                  <a:moveTo>
                    <a:pt x="2508" y="1"/>
                  </a:moveTo>
                  <a:cubicBezTo>
                    <a:pt x="1123" y="4"/>
                    <a:pt x="1" y="1128"/>
                    <a:pt x="2" y="2513"/>
                  </a:cubicBezTo>
                  <a:cubicBezTo>
                    <a:pt x="4" y="3898"/>
                    <a:pt x="1128" y="5017"/>
                    <a:pt x="2514" y="5017"/>
                  </a:cubicBezTo>
                  <a:cubicBezTo>
                    <a:pt x="3898" y="5017"/>
                    <a:pt x="5022" y="3898"/>
                    <a:pt x="5023" y="2513"/>
                  </a:cubicBezTo>
                  <a:cubicBezTo>
                    <a:pt x="5025" y="1128"/>
                    <a:pt x="3904" y="4"/>
                    <a:pt x="2518" y="1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81"/>
            <p:cNvSpPr/>
            <p:nvPr/>
          </p:nvSpPr>
          <p:spPr>
            <a:xfrm>
              <a:off x="7694913" y="3886708"/>
              <a:ext cx="59101" cy="56837"/>
            </a:xfrm>
            <a:custGeom>
              <a:rect b="b" l="l" r="r" t="t"/>
              <a:pathLst>
                <a:path extrusionOk="0" h="3138" w="3263">
                  <a:moveTo>
                    <a:pt x="1570" y="826"/>
                  </a:moveTo>
                  <a:cubicBezTo>
                    <a:pt x="1981" y="826"/>
                    <a:pt x="2313" y="1158"/>
                    <a:pt x="2313" y="1569"/>
                  </a:cubicBezTo>
                  <a:cubicBezTo>
                    <a:pt x="2313" y="1869"/>
                    <a:pt x="2133" y="2142"/>
                    <a:pt x="1855" y="2256"/>
                  </a:cubicBezTo>
                  <a:cubicBezTo>
                    <a:pt x="1763" y="2294"/>
                    <a:pt x="1666" y="2313"/>
                    <a:pt x="1570" y="2313"/>
                  </a:cubicBezTo>
                  <a:cubicBezTo>
                    <a:pt x="1377" y="2313"/>
                    <a:pt x="1187" y="2237"/>
                    <a:pt x="1044" y="2095"/>
                  </a:cubicBezTo>
                  <a:cubicBezTo>
                    <a:pt x="832" y="1883"/>
                    <a:pt x="768" y="1563"/>
                    <a:pt x="883" y="1285"/>
                  </a:cubicBezTo>
                  <a:cubicBezTo>
                    <a:pt x="998" y="1007"/>
                    <a:pt x="1270" y="826"/>
                    <a:pt x="1570" y="826"/>
                  </a:cubicBezTo>
                  <a:close/>
                  <a:moveTo>
                    <a:pt x="1570" y="1"/>
                  </a:moveTo>
                  <a:cubicBezTo>
                    <a:pt x="703" y="1"/>
                    <a:pt x="1" y="703"/>
                    <a:pt x="1" y="1569"/>
                  </a:cubicBezTo>
                  <a:cubicBezTo>
                    <a:pt x="1" y="2203"/>
                    <a:pt x="383" y="2775"/>
                    <a:pt x="970" y="3018"/>
                  </a:cubicBezTo>
                  <a:cubicBezTo>
                    <a:pt x="1164" y="3099"/>
                    <a:pt x="1368" y="3138"/>
                    <a:pt x="1570" y="3138"/>
                  </a:cubicBezTo>
                  <a:cubicBezTo>
                    <a:pt x="1978" y="3138"/>
                    <a:pt x="2379" y="2978"/>
                    <a:pt x="2679" y="2679"/>
                  </a:cubicBezTo>
                  <a:cubicBezTo>
                    <a:pt x="3128" y="2229"/>
                    <a:pt x="3263" y="1555"/>
                    <a:pt x="3020" y="968"/>
                  </a:cubicBezTo>
                  <a:cubicBezTo>
                    <a:pt x="2777" y="383"/>
                    <a:pt x="2205" y="1"/>
                    <a:pt x="1570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81"/>
            <p:cNvSpPr/>
            <p:nvPr/>
          </p:nvSpPr>
          <p:spPr>
            <a:xfrm>
              <a:off x="7708806" y="3901650"/>
              <a:ext cx="28020" cy="26951"/>
            </a:xfrm>
            <a:custGeom>
              <a:rect b="b" l="l" r="r" t="t"/>
              <a:pathLst>
                <a:path extrusionOk="0" h="1488" w="1547">
                  <a:moveTo>
                    <a:pt x="803" y="1"/>
                  </a:moveTo>
                  <a:cubicBezTo>
                    <a:pt x="503" y="1"/>
                    <a:pt x="231" y="182"/>
                    <a:pt x="116" y="460"/>
                  </a:cubicBezTo>
                  <a:cubicBezTo>
                    <a:pt x="1" y="737"/>
                    <a:pt x="65" y="1058"/>
                    <a:pt x="277" y="1270"/>
                  </a:cubicBezTo>
                  <a:cubicBezTo>
                    <a:pt x="419" y="1412"/>
                    <a:pt x="609" y="1488"/>
                    <a:pt x="802" y="1488"/>
                  </a:cubicBezTo>
                  <a:cubicBezTo>
                    <a:pt x="899" y="1488"/>
                    <a:pt x="996" y="1469"/>
                    <a:pt x="1088" y="1431"/>
                  </a:cubicBezTo>
                  <a:cubicBezTo>
                    <a:pt x="1366" y="1317"/>
                    <a:pt x="1546" y="1044"/>
                    <a:pt x="1546" y="744"/>
                  </a:cubicBezTo>
                  <a:cubicBezTo>
                    <a:pt x="1546" y="333"/>
                    <a:pt x="1214" y="1"/>
                    <a:pt x="803" y="1"/>
                  </a:cubicBezTo>
                  <a:close/>
                </a:path>
              </a:pathLst>
            </a:custGeom>
            <a:solidFill>
              <a:srgbClr val="78909C"/>
            </a:solidFill>
            <a:ln cap="flat" cmpd="sng" w="9525">
              <a:solidFill>
                <a:srgbClr val="7890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81"/>
            <p:cNvSpPr/>
            <p:nvPr/>
          </p:nvSpPr>
          <p:spPr>
            <a:xfrm>
              <a:off x="7500077" y="3922244"/>
              <a:ext cx="24325" cy="49809"/>
            </a:xfrm>
            <a:custGeom>
              <a:rect b="b" l="l" r="r" t="t"/>
              <a:pathLst>
                <a:path extrusionOk="0" h="2750" w="1343">
                  <a:moveTo>
                    <a:pt x="9" y="1"/>
                  </a:moveTo>
                  <a:cubicBezTo>
                    <a:pt x="4" y="86"/>
                    <a:pt x="1" y="169"/>
                    <a:pt x="1" y="254"/>
                  </a:cubicBezTo>
                  <a:cubicBezTo>
                    <a:pt x="1" y="943"/>
                    <a:pt x="175" y="1596"/>
                    <a:pt x="492" y="2094"/>
                  </a:cubicBezTo>
                  <a:cubicBezTo>
                    <a:pt x="677" y="2382"/>
                    <a:pt x="904" y="2603"/>
                    <a:pt x="1160" y="2749"/>
                  </a:cubicBezTo>
                  <a:cubicBezTo>
                    <a:pt x="1171" y="2623"/>
                    <a:pt x="1239" y="2509"/>
                    <a:pt x="1343" y="2436"/>
                  </a:cubicBezTo>
                  <a:cubicBezTo>
                    <a:pt x="694" y="2080"/>
                    <a:pt x="350" y="1145"/>
                    <a:pt x="350" y="254"/>
                  </a:cubicBezTo>
                  <a:cubicBezTo>
                    <a:pt x="350" y="199"/>
                    <a:pt x="352" y="143"/>
                    <a:pt x="355" y="87"/>
                  </a:cubicBezTo>
                  <a:lnTo>
                    <a:pt x="355" y="87"/>
                  </a:lnTo>
                  <a:cubicBezTo>
                    <a:pt x="324" y="95"/>
                    <a:pt x="292" y="99"/>
                    <a:pt x="260" y="99"/>
                  </a:cubicBezTo>
                  <a:cubicBezTo>
                    <a:pt x="244" y="99"/>
                    <a:pt x="227" y="98"/>
                    <a:pt x="211" y="96"/>
                  </a:cubicBezTo>
                  <a:cubicBezTo>
                    <a:pt x="137" y="84"/>
                    <a:pt x="65" y="52"/>
                    <a:pt x="9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81"/>
            <p:cNvSpPr/>
            <p:nvPr/>
          </p:nvSpPr>
          <p:spPr>
            <a:xfrm>
              <a:off x="7583250" y="3922335"/>
              <a:ext cx="24325" cy="49773"/>
            </a:xfrm>
            <a:custGeom>
              <a:rect b="b" l="l" r="r" t="t"/>
              <a:pathLst>
                <a:path extrusionOk="0" h="2748" w="1343">
                  <a:moveTo>
                    <a:pt x="1334" y="0"/>
                  </a:moveTo>
                  <a:cubicBezTo>
                    <a:pt x="1278" y="50"/>
                    <a:pt x="1207" y="84"/>
                    <a:pt x="1132" y="94"/>
                  </a:cubicBezTo>
                  <a:cubicBezTo>
                    <a:pt x="1114" y="96"/>
                    <a:pt x="1096" y="97"/>
                    <a:pt x="1078" y="97"/>
                  </a:cubicBezTo>
                  <a:cubicBezTo>
                    <a:pt x="1048" y="97"/>
                    <a:pt x="1018" y="94"/>
                    <a:pt x="989" y="87"/>
                  </a:cubicBezTo>
                  <a:lnTo>
                    <a:pt x="989" y="87"/>
                  </a:lnTo>
                  <a:cubicBezTo>
                    <a:pt x="991" y="141"/>
                    <a:pt x="993" y="196"/>
                    <a:pt x="993" y="254"/>
                  </a:cubicBezTo>
                  <a:cubicBezTo>
                    <a:pt x="993" y="1145"/>
                    <a:pt x="649" y="2078"/>
                    <a:pt x="1" y="2435"/>
                  </a:cubicBezTo>
                  <a:cubicBezTo>
                    <a:pt x="105" y="2507"/>
                    <a:pt x="172" y="2621"/>
                    <a:pt x="184" y="2747"/>
                  </a:cubicBezTo>
                  <a:cubicBezTo>
                    <a:pt x="440" y="2601"/>
                    <a:pt x="667" y="2381"/>
                    <a:pt x="851" y="2092"/>
                  </a:cubicBezTo>
                  <a:cubicBezTo>
                    <a:pt x="1169" y="1595"/>
                    <a:pt x="1343" y="943"/>
                    <a:pt x="1343" y="254"/>
                  </a:cubicBezTo>
                  <a:cubicBezTo>
                    <a:pt x="1343" y="169"/>
                    <a:pt x="1340" y="84"/>
                    <a:pt x="1334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81"/>
            <p:cNvSpPr/>
            <p:nvPr/>
          </p:nvSpPr>
          <p:spPr>
            <a:xfrm>
              <a:off x="7521015" y="3965135"/>
              <a:ext cx="18312" cy="15468"/>
            </a:xfrm>
            <a:custGeom>
              <a:rect b="b" l="l" r="r" t="t"/>
              <a:pathLst>
                <a:path extrusionOk="0" h="854" w="1011">
                  <a:moveTo>
                    <a:pt x="405" y="1"/>
                  </a:moveTo>
                  <a:cubicBezTo>
                    <a:pt x="327" y="1"/>
                    <a:pt x="251" y="24"/>
                    <a:pt x="187" y="68"/>
                  </a:cubicBezTo>
                  <a:cubicBezTo>
                    <a:pt x="83" y="140"/>
                    <a:pt x="15" y="255"/>
                    <a:pt x="4" y="381"/>
                  </a:cubicBezTo>
                  <a:cubicBezTo>
                    <a:pt x="2" y="396"/>
                    <a:pt x="1" y="412"/>
                    <a:pt x="1" y="428"/>
                  </a:cubicBezTo>
                  <a:cubicBezTo>
                    <a:pt x="1" y="662"/>
                    <a:pt x="182" y="854"/>
                    <a:pt x="405" y="854"/>
                  </a:cubicBezTo>
                  <a:cubicBezTo>
                    <a:pt x="629" y="854"/>
                    <a:pt x="1010" y="662"/>
                    <a:pt x="1010" y="428"/>
                  </a:cubicBezTo>
                  <a:cubicBezTo>
                    <a:pt x="1010" y="192"/>
                    <a:pt x="627" y="1"/>
                    <a:pt x="405" y="1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81"/>
            <p:cNvSpPr/>
            <p:nvPr/>
          </p:nvSpPr>
          <p:spPr>
            <a:xfrm>
              <a:off x="7568325" y="3965225"/>
              <a:ext cx="18312" cy="15432"/>
            </a:xfrm>
            <a:custGeom>
              <a:rect b="b" l="l" r="r" t="t"/>
              <a:pathLst>
                <a:path extrusionOk="0" h="852" w="1011">
                  <a:moveTo>
                    <a:pt x="607" y="0"/>
                  </a:moveTo>
                  <a:cubicBezTo>
                    <a:pt x="384" y="0"/>
                    <a:pt x="1" y="190"/>
                    <a:pt x="1" y="426"/>
                  </a:cubicBezTo>
                  <a:cubicBezTo>
                    <a:pt x="1" y="662"/>
                    <a:pt x="384" y="852"/>
                    <a:pt x="607" y="852"/>
                  </a:cubicBezTo>
                  <a:cubicBezTo>
                    <a:pt x="831" y="852"/>
                    <a:pt x="1011" y="662"/>
                    <a:pt x="1011" y="426"/>
                  </a:cubicBezTo>
                  <a:cubicBezTo>
                    <a:pt x="1011" y="283"/>
                    <a:pt x="940" y="149"/>
                    <a:pt x="825" y="67"/>
                  </a:cubicBezTo>
                  <a:cubicBezTo>
                    <a:pt x="760" y="24"/>
                    <a:pt x="684" y="0"/>
                    <a:pt x="607" y="0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81"/>
            <p:cNvSpPr/>
            <p:nvPr/>
          </p:nvSpPr>
          <p:spPr>
            <a:xfrm>
              <a:off x="7553111" y="3803752"/>
              <a:ext cx="69624" cy="60949"/>
            </a:xfrm>
            <a:custGeom>
              <a:rect b="b" l="l" r="r" t="t"/>
              <a:pathLst>
                <a:path extrusionOk="0" h="3365" w="3844">
                  <a:moveTo>
                    <a:pt x="1578" y="0"/>
                  </a:moveTo>
                  <a:lnTo>
                    <a:pt x="157" y="1423"/>
                  </a:lnTo>
                  <a:cubicBezTo>
                    <a:pt x="157" y="1423"/>
                    <a:pt x="143" y="1560"/>
                    <a:pt x="122" y="1772"/>
                  </a:cubicBezTo>
                  <a:cubicBezTo>
                    <a:pt x="90" y="2102"/>
                    <a:pt x="42" y="2611"/>
                    <a:pt x="4" y="3075"/>
                  </a:cubicBezTo>
                  <a:cubicBezTo>
                    <a:pt x="2" y="3088"/>
                    <a:pt x="1" y="3103"/>
                    <a:pt x="1" y="3116"/>
                  </a:cubicBezTo>
                  <a:cubicBezTo>
                    <a:pt x="485" y="3225"/>
                    <a:pt x="390" y="3165"/>
                    <a:pt x="1113" y="3365"/>
                  </a:cubicBezTo>
                  <a:cubicBezTo>
                    <a:pt x="1232" y="3280"/>
                    <a:pt x="1398" y="3160"/>
                    <a:pt x="1592" y="3019"/>
                  </a:cubicBezTo>
                  <a:cubicBezTo>
                    <a:pt x="2426" y="2412"/>
                    <a:pt x="3752" y="1430"/>
                    <a:pt x="3838" y="1367"/>
                  </a:cubicBezTo>
                  <a:lnTo>
                    <a:pt x="3842" y="1364"/>
                  </a:lnTo>
                  <a:lnTo>
                    <a:pt x="3844" y="1363"/>
                  </a:lnTo>
                  <a:lnTo>
                    <a:pt x="3838" y="1358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D79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81"/>
            <p:cNvSpPr/>
            <p:nvPr/>
          </p:nvSpPr>
          <p:spPr>
            <a:xfrm>
              <a:off x="7622717" y="3803770"/>
              <a:ext cx="70295" cy="67071"/>
            </a:xfrm>
            <a:custGeom>
              <a:rect b="b" l="l" r="r" t="t"/>
              <a:pathLst>
                <a:path extrusionOk="0" h="3703" w="3881">
                  <a:moveTo>
                    <a:pt x="2265" y="1"/>
                  </a:moveTo>
                  <a:lnTo>
                    <a:pt x="7" y="1359"/>
                  </a:lnTo>
                  <a:lnTo>
                    <a:pt x="1" y="1362"/>
                  </a:lnTo>
                  <a:lnTo>
                    <a:pt x="2" y="1363"/>
                  </a:lnTo>
                  <a:cubicBezTo>
                    <a:pt x="4" y="1363"/>
                    <a:pt x="5" y="1365"/>
                    <a:pt x="7" y="1366"/>
                  </a:cubicBezTo>
                  <a:cubicBezTo>
                    <a:pt x="105" y="1439"/>
                    <a:pt x="1855" y="2734"/>
                    <a:pt x="2595" y="3267"/>
                  </a:cubicBezTo>
                  <a:cubicBezTo>
                    <a:pt x="2742" y="3372"/>
                    <a:pt x="2848" y="3448"/>
                    <a:pt x="2895" y="3478"/>
                  </a:cubicBezTo>
                  <a:cubicBezTo>
                    <a:pt x="3057" y="3582"/>
                    <a:pt x="3307" y="3703"/>
                    <a:pt x="3511" y="3703"/>
                  </a:cubicBezTo>
                  <a:cubicBezTo>
                    <a:pt x="3720" y="3703"/>
                    <a:pt x="3881" y="3576"/>
                    <a:pt x="3849" y="3178"/>
                  </a:cubicBezTo>
                  <a:cubicBezTo>
                    <a:pt x="3811" y="2704"/>
                    <a:pt x="3760" y="2165"/>
                    <a:pt x="3725" y="1811"/>
                  </a:cubicBezTo>
                  <a:cubicBezTo>
                    <a:pt x="3702" y="1575"/>
                    <a:pt x="3687" y="1422"/>
                    <a:pt x="3687" y="1422"/>
                  </a:cubicBezTo>
                  <a:lnTo>
                    <a:pt x="3386" y="1123"/>
                  </a:lnTo>
                  <a:lnTo>
                    <a:pt x="2859" y="601"/>
                  </a:lnTo>
                  <a:lnTo>
                    <a:pt x="2265" y="1"/>
                  </a:lnTo>
                  <a:close/>
                </a:path>
              </a:pathLst>
            </a:custGeom>
            <a:solidFill>
              <a:srgbClr val="D79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81"/>
            <p:cNvSpPr/>
            <p:nvPr/>
          </p:nvSpPr>
          <p:spPr>
            <a:xfrm>
              <a:off x="7541537" y="3819365"/>
              <a:ext cx="24832" cy="41713"/>
            </a:xfrm>
            <a:custGeom>
              <a:rect b="b" l="l" r="r" t="t"/>
              <a:pathLst>
                <a:path extrusionOk="0" h="2303" w="1371">
                  <a:moveTo>
                    <a:pt x="1370" y="0"/>
                  </a:moveTo>
                  <a:lnTo>
                    <a:pt x="1370" y="0"/>
                  </a:lnTo>
                  <a:cubicBezTo>
                    <a:pt x="1298" y="21"/>
                    <a:pt x="1197" y="26"/>
                    <a:pt x="1101" y="26"/>
                  </a:cubicBezTo>
                  <a:cubicBezTo>
                    <a:pt x="1023" y="26"/>
                    <a:pt x="948" y="23"/>
                    <a:pt x="895" y="22"/>
                  </a:cubicBezTo>
                  <a:cubicBezTo>
                    <a:pt x="878" y="22"/>
                    <a:pt x="860" y="22"/>
                    <a:pt x="843" y="22"/>
                  </a:cubicBezTo>
                  <a:cubicBezTo>
                    <a:pt x="624" y="22"/>
                    <a:pt x="366" y="41"/>
                    <a:pt x="161" y="353"/>
                  </a:cubicBezTo>
                  <a:cubicBezTo>
                    <a:pt x="15" y="571"/>
                    <a:pt x="0" y="828"/>
                    <a:pt x="22" y="1152"/>
                  </a:cubicBezTo>
                  <a:cubicBezTo>
                    <a:pt x="30" y="1260"/>
                    <a:pt x="41" y="1376"/>
                    <a:pt x="53" y="1500"/>
                  </a:cubicBezTo>
                  <a:cubicBezTo>
                    <a:pt x="78" y="1736"/>
                    <a:pt x="103" y="1998"/>
                    <a:pt x="113" y="2302"/>
                  </a:cubicBezTo>
                  <a:cubicBezTo>
                    <a:pt x="280" y="2268"/>
                    <a:pt x="450" y="2252"/>
                    <a:pt x="621" y="2252"/>
                  </a:cubicBezTo>
                  <a:lnTo>
                    <a:pt x="638" y="2252"/>
                  </a:lnTo>
                  <a:cubicBezTo>
                    <a:pt x="640" y="2239"/>
                    <a:pt x="641" y="2226"/>
                    <a:pt x="641" y="2213"/>
                  </a:cubicBezTo>
                  <a:cubicBezTo>
                    <a:pt x="630" y="1917"/>
                    <a:pt x="605" y="1663"/>
                    <a:pt x="583" y="1446"/>
                  </a:cubicBezTo>
                  <a:cubicBezTo>
                    <a:pt x="565" y="1256"/>
                    <a:pt x="537" y="1102"/>
                    <a:pt x="529" y="981"/>
                  </a:cubicBezTo>
                  <a:cubicBezTo>
                    <a:pt x="517" y="856"/>
                    <a:pt x="523" y="764"/>
                    <a:pt x="567" y="697"/>
                  </a:cubicBezTo>
                  <a:cubicBezTo>
                    <a:pt x="624" y="610"/>
                    <a:pt x="591" y="561"/>
                    <a:pt x="788" y="561"/>
                  </a:cubicBezTo>
                  <a:cubicBezTo>
                    <a:pt x="791" y="561"/>
                    <a:pt x="794" y="561"/>
                    <a:pt x="796" y="561"/>
                  </a:cubicBezTo>
                  <a:cubicBezTo>
                    <a:pt x="1171" y="189"/>
                    <a:pt x="1370" y="0"/>
                    <a:pt x="1370" y="0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81"/>
            <p:cNvSpPr/>
            <p:nvPr/>
          </p:nvSpPr>
          <p:spPr>
            <a:xfrm>
              <a:off x="7513644" y="3860155"/>
              <a:ext cx="78137" cy="23945"/>
            </a:xfrm>
            <a:custGeom>
              <a:rect b="b" l="l" r="r" t="t"/>
              <a:pathLst>
                <a:path extrusionOk="0" h="1322" w="4314">
                  <a:moveTo>
                    <a:pt x="2184" y="0"/>
                  </a:moveTo>
                  <a:cubicBezTo>
                    <a:pt x="2182" y="0"/>
                    <a:pt x="2180" y="0"/>
                    <a:pt x="2178" y="0"/>
                  </a:cubicBezTo>
                  <a:lnTo>
                    <a:pt x="2161" y="0"/>
                  </a:lnTo>
                  <a:cubicBezTo>
                    <a:pt x="1990" y="0"/>
                    <a:pt x="1820" y="16"/>
                    <a:pt x="1653" y="49"/>
                  </a:cubicBezTo>
                  <a:cubicBezTo>
                    <a:pt x="637" y="243"/>
                    <a:pt x="1" y="973"/>
                    <a:pt x="1" y="1291"/>
                  </a:cubicBezTo>
                  <a:cubicBezTo>
                    <a:pt x="1" y="1301"/>
                    <a:pt x="2" y="1311"/>
                    <a:pt x="5" y="1322"/>
                  </a:cubicBezTo>
                  <a:cubicBezTo>
                    <a:pt x="7" y="1320"/>
                    <a:pt x="8" y="1319"/>
                    <a:pt x="11" y="1316"/>
                  </a:cubicBezTo>
                  <a:cubicBezTo>
                    <a:pt x="570" y="826"/>
                    <a:pt x="1333" y="577"/>
                    <a:pt x="2275" y="577"/>
                  </a:cubicBezTo>
                  <a:lnTo>
                    <a:pt x="2315" y="577"/>
                  </a:lnTo>
                  <a:cubicBezTo>
                    <a:pt x="2339" y="577"/>
                    <a:pt x="2366" y="580"/>
                    <a:pt x="2391" y="586"/>
                  </a:cubicBezTo>
                  <a:cubicBezTo>
                    <a:pt x="3168" y="619"/>
                    <a:pt x="3813" y="834"/>
                    <a:pt x="4313" y="1227"/>
                  </a:cubicBezTo>
                  <a:cubicBezTo>
                    <a:pt x="4258" y="966"/>
                    <a:pt x="3886" y="526"/>
                    <a:pt x="3292" y="249"/>
                  </a:cubicBezTo>
                  <a:cubicBezTo>
                    <a:pt x="3024" y="140"/>
                    <a:pt x="2552" y="0"/>
                    <a:pt x="2184" y="0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81"/>
            <p:cNvSpPr/>
            <p:nvPr/>
          </p:nvSpPr>
          <p:spPr>
            <a:xfrm>
              <a:off x="7497342" y="3870587"/>
              <a:ext cx="112859" cy="53504"/>
            </a:xfrm>
            <a:custGeom>
              <a:rect b="b" l="l" r="r" t="t"/>
              <a:pathLst>
                <a:path extrusionOk="0" h="2954" w="6231">
                  <a:moveTo>
                    <a:pt x="3175" y="1"/>
                  </a:moveTo>
                  <a:cubicBezTo>
                    <a:pt x="2233" y="1"/>
                    <a:pt x="1470" y="250"/>
                    <a:pt x="910" y="741"/>
                  </a:cubicBezTo>
                  <a:cubicBezTo>
                    <a:pt x="908" y="743"/>
                    <a:pt x="907" y="744"/>
                    <a:pt x="904" y="747"/>
                  </a:cubicBezTo>
                  <a:cubicBezTo>
                    <a:pt x="414" y="1179"/>
                    <a:pt x="108" y="1777"/>
                    <a:pt x="20" y="2477"/>
                  </a:cubicBezTo>
                  <a:cubicBezTo>
                    <a:pt x="1" y="2617"/>
                    <a:pt x="54" y="2759"/>
                    <a:pt x="160" y="2853"/>
                  </a:cubicBezTo>
                  <a:cubicBezTo>
                    <a:pt x="216" y="2904"/>
                    <a:pt x="288" y="2936"/>
                    <a:pt x="362" y="2948"/>
                  </a:cubicBezTo>
                  <a:cubicBezTo>
                    <a:pt x="378" y="2950"/>
                    <a:pt x="395" y="2951"/>
                    <a:pt x="411" y="2951"/>
                  </a:cubicBezTo>
                  <a:cubicBezTo>
                    <a:pt x="443" y="2951"/>
                    <a:pt x="475" y="2947"/>
                    <a:pt x="506" y="2939"/>
                  </a:cubicBezTo>
                  <a:cubicBezTo>
                    <a:pt x="670" y="2895"/>
                    <a:pt x="791" y="2755"/>
                    <a:pt x="809" y="2587"/>
                  </a:cubicBezTo>
                  <a:cubicBezTo>
                    <a:pt x="943" y="1520"/>
                    <a:pt x="1745" y="892"/>
                    <a:pt x="3020" y="845"/>
                  </a:cubicBezTo>
                  <a:lnTo>
                    <a:pt x="3029" y="845"/>
                  </a:lnTo>
                  <a:cubicBezTo>
                    <a:pt x="3040" y="845"/>
                    <a:pt x="3051" y="845"/>
                    <a:pt x="3062" y="845"/>
                  </a:cubicBezTo>
                  <a:cubicBezTo>
                    <a:pt x="4427" y="845"/>
                    <a:pt x="5289" y="1479"/>
                    <a:pt x="5429" y="2590"/>
                  </a:cubicBezTo>
                  <a:cubicBezTo>
                    <a:pt x="5446" y="2759"/>
                    <a:pt x="5568" y="2900"/>
                    <a:pt x="5732" y="2942"/>
                  </a:cubicBezTo>
                  <a:cubicBezTo>
                    <a:pt x="5763" y="2950"/>
                    <a:pt x="5795" y="2954"/>
                    <a:pt x="5827" y="2954"/>
                  </a:cubicBezTo>
                  <a:cubicBezTo>
                    <a:pt x="5843" y="2954"/>
                    <a:pt x="5859" y="2953"/>
                    <a:pt x="5875" y="2951"/>
                  </a:cubicBezTo>
                  <a:cubicBezTo>
                    <a:pt x="5950" y="2939"/>
                    <a:pt x="6021" y="2907"/>
                    <a:pt x="6077" y="2857"/>
                  </a:cubicBezTo>
                  <a:cubicBezTo>
                    <a:pt x="6108" y="2830"/>
                    <a:pt x="6134" y="2799"/>
                    <a:pt x="6156" y="2765"/>
                  </a:cubicBezTo>
                  <a:cubicBezTo>
                    <a:pt x="6209" y="2679"/>
                    <a:pt x="6231" y="2579"/>
                    <a:pt x="6217" y="2480"/>
                  </a:cubicBezTo>
                  <a:cubicBezTo>
                    <a:pt x="6130" y="1777"/>
                    <a:pt x="5822" y="1179"/>
                    <a:pt x="5328" y="744"/>
                  </a:cubicBezTo>
                  <a:cubicBezTo>
                    <a:pt x="5304" y="725"/>
                    <a:pt x="5281" y="706"/>
                    <a:pt x="5257" y="687"/>
                  </a:cubicBezTo>
                  <a:cubicBezTo>
                    <a:pt x="5243" y="674"/>
                    <a:pt x="5228" y="662"/>
                    <a:pt x="5213" y="651"/>
                  </a:cubicBezTo>
                  <a:cubicBezTo>
                    <a:pt x="4713" y="258"/>
                    <a:pt x="4068" y="43"/>
                    <a:pt x="3291" y="10"/>
                  </a:cubicBezTo>
                  <a:cubicBezTo>
                    <a:pt x="3266" y="4"/>
                    <a:pt x="3239" y="1"/>
                    <a:pt x="3215" y="1"/>
                  </a:cubicBezTo>
                  <a:close/>
                </a:path>
              </a:pathLst>
            </a:custGeom>
            <a:solidFill>
              <a:srgbClr val="25CC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0" name="Google Shape;1260;p1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2787" y="1303525"/>
            <a:ext cx="530829" cy="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5925" y="2562750"/>
            <a:ext cx="530851" cy="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1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7100" y="2626825"/>
            <a:ext cx="606525" cy="6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18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91224" y="1368976"/>
            <a:ext cx="475200" cy="4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82"/>
          <p:cNvSpPr txBox="1"/>
          <p:nvPr>
            <p:ph type="title"/>
          </p:nvPr>
        </p:nvSpPr>
        <p:spPr>
          <a:xfrm>
            <a:off x="1649975" y="657375"/>
            <a:ext cx="6940500" cy="22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Los usuarios actualmente están utilizando métodos ad hoc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>
              <a:solidFill>
                <a:schemeClr val="dk1"/>
              </a:solidFill>
            </a:endParaRPr>
          </a:p>
        </p:txBody>
      </p:sp>
      <p:pic>
        <p:nvPicPr>
          <p:cNvPr id="1269" name="Google Shape;1269;p18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87" r="1987" t="0"/>
          <a:stretch/>
        </p:blipFill>
        <p:spPr>
          <a:xfrm>
            <a:off x="1649975" y="1526153"/>
            <a:ext cx="984000" cy="102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70" name="Google Shape;1270;p18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987" r="1987" t="0"/>
          <a:stretch/>
        </p:blipFill>
        <p:spPr>
          <a:xfrm>
            <a:off x="2810830" y="1505250"/>
            <a:ext cx="1024200" cy="106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71" name="Google Shape;1271;p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897" y="1526154"/>
            <a:ext cx="1024453" cy="10244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2" name="Google Shape;1272;p182"/>
          <p:cNvCxnSpPr/>
          <p:nvPr/>
        </p:nvCxnSpPr>
        <p:spPr>
          <a:xfrm>
            <a:off x="1398325" y="538175"/>
            <a:ext cx="0" cy="35007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73" name="Google Shape;1273;p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70900" y="157100"/>
            <a:ext cx="438800" cy="4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182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75" name="Google Shape;1275;p182"/>
          <p:cNvSpPr txBox="1"/>
          <p:nvPr/>
        </p:nvSpPr>
        <p:spPr>
          <a:xfrm>
            <a:off x="1657725" y="2952250"/>
            <a:ext cx="680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3797C6"/>
                </a:solidFill>
                <a:latin typeface="Outfit"/>
                <a:ea typeface="Outfit"/>
                <a:cs typeface="Outfit"/>
                <a:sym typeface="Outfit"/>
              </a:rPr>
              <a:t>Clave para introducir mejor seguridad y privacidad mientras se mantiene la simplicidad y universalidad</a:t>
            </a:r>
            <a:endParaRPr sz="1000">
              <a:solidFill>
                <a:srgbClr val="3797C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83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81" name="Google Shape;1281;p183"/>
          <p:cNvSpPr/>
          <p:nvPr/>
        </p:nvSpPr>
        <p:spPr>
          <a:xfrm>
            <a:off x="778400" y="1466100"/>
            <a:ext cx="1163700" cy="342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83"/>
          <p:cNvSpPr txBox="1"/>
          <p:nvPr>
            <p:ph type="title"/>
          </p:nvPr>
        </p:nvSpPr>
        <p:spPr>
          <a:xfrm>
            <a:off x="424025" y="165975"/>
            <a:ext cx="8406000" cy="950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01EBB"/>
                </a:solidFill>
              </a:rPr>
              <a:t>Devolver el papel al individuo ya es un</a:t>
            </a:r>
            <a:r>
              <a:rPr lang="en-GB"/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hábito para las instituciones - ¡agrega verificabilidad!</a:t>
            </a:r>
            <a:r>
              <a:rPr lang="en-GB">
                <a:solidFill>
                  <a:srgbClr val="401EBB"/>
                </a:solidFill>
              </a:rPr>
              <a:t/>
            </a:r>
            <a:r>
              <a:rPr lang="en-GB"/>
              <a:t/>
            </a:r>
            <a:endParaRPr/>
          </a:p>
        </p:txBody>
      </p:sp>
      <p:sp>
        <p:nvSpPr>
          <p:cNvPr id="1283" name="Google Shape;1283;p183"/>
          <p:cNvSpPr txBox="1"/>
          <p:nvPr/>
        </p:nvSpPr>
        <p:spPr>
          <a:xfrm>
            <a:off x="2530600" y="3964100"/>
            <a:ext cx="201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‘Bandejas de entrada’/Bolsillos del Propietario de Credenciales</a:t>
            </a:r>
            <a:r>
              <a:rPr b="1" lang="en-GB" sz="1500">
                <a:latin typeface="Outfit"/>
                <a:ea typeface="Outfit"/>
                <a:cs typeface="Outfit"/>
                <a:sym typeface="Outfit"/>
              </a:rPr>
              <a:t/>
            </a:r>
            <a:endParaRPr sz="15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84" name="Google Shape;1284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976" y="1274499"/>
            <a:ext cx="864674" cy="269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183"/>
          <p:cNvPicPr preferRelativeResize="0"/>
          <p:nvPr/>
        </p:nvPicPr>
        <p:blipFill rotWithShape="1">
          <a:blip r:embed="rId4">
            <a:alphaModFix/>
          </a:blip>
          <a:srcRect b="27379" l="30170" r="32751" t="23694"/>
          <a:stretch/>
        </p:blipFill>
        <p:spPr>
          <a:xfrm>
            <a:off x="1006006" y="1488793"/>
            <a:ext cx="710544" cy="52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183"/>
          <p:cNvPicPr preferRelativeResize="0"/>
          <p:nvPr/>
        </p:nvPicPr>
        <p:blipFill rotWithShape="1">
          <a:blip r:embed="rId5">
            <a:alphaModFix/>
          </a:blip>
          <a:srcRect b="5247" l="31967" r="48256" t="48720"/>
          <a:stretch/>
        </p:blipFill>
        <p:spPr>
          <a:xfrm>
            <a:off x="1055629" y="2721875"/>
            <a:ext cx="514555" cy="67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183"/>
          <p:cNvPicPr preferRelativeResize="0"/>
          <p:nvPr/>
        </p:nvPicPr>
        <p:blipFill rotWithShape="1">
          <a:blip r:embed="rId5">
            <a:alphaModFix/>
          </a:blip>
          <a:srcRect b="14291" l="55937" r="1329" t="38556"/>
          <a:stretch/>
        </p:blipFill>
        <p:spPr>
          <a:xfrm>
            <a:off x="890137" y="3511178"/>
            <a:ext cx="942298" cy="5848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8" name="Google Shape;1288;p183"/>
          <p:cNvCxnSpPr>
            <a:stCxn id="1284" idx="3"/>
          </p:cNvCxnSpPr>
          <p:nvPr/>
        </p:nvCxnSpPr>
        <p:spPr>
          <a:xfrm flipH="1" rot="10800000">
            <a:off x="3874651" y="2592732"/>
            <a:ext cx="363900" cy="29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183"/>
          <p:cNvCxnSpPr>
            <a:stCxn id="1281" idx="3"/>
            <a:endCxn id="1284" idx="1"/>
          </p:cNvCxnSpPr>
          <p:nvPr/>
        </p:nvCxnSpPr>
        <p:spPr>
          <a:xfrm flipH="1" rot="10800000">
            <a:off x="1942100" y="2622150"/>
            <a:ext cx="1068000" cy="5544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90" name="Google Shape;1290;p183"/>
          <p:cNvSpPr/>
          <p:nvPr/>
        </p:nvSpPr>
        <p:spPr>
          <a:xfrm>
            <a:off x="6986933" y="1694700"/>
            <a:ext cx="1163700" cy="322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1" name="Google Shape;1291;p183"/>
          <p:cNvPicPr preferRelativeResize="0"/>
          <p:nvPr/>
        </p:nvPicPr>
        <p:blipFill rotWithShape="1">
          <a:blip r:embed="rId5">
            <a:alphaModFix/>
          </a:blip>
          <a:srcRect b="5247" l="31967" r="48256" t="48720"/>
          <a:stretch/>
        </p:blipFill>
        <p:spPr>
          <a:xfrm>
            <a:off x="7264162" y="3014952"/>
            <a:ext cx="514555" cy="67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83"/>
          <p:cNvPicPr preferRelativeResize="0"/>
          <p:nvPr/>
        </p:nvPicPr>
        <p:blipFill rotWithShape="1">
          <a:blip r:embed="rId5">
            <a:alphaModFix/>
          </a:blip>
          <a:srcRect b="14291" l="55937" r="1329" t="38556"/>
          <a:stretch/>
        </p:blipFill>
        <p:spPr>
          <a:xfrm>
            <a:off x="7098669" y="3718844"/>
            <a:ext cx="942298" cy="584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83"/>
          <p:cNvSpPr/>
          <p:nvPr/>
        </p:nvSpPr>
        <p:spPr>
          <a:xfrm>
            <a:off x="4193116" y="1608861"/>
            <a:ext cx="987300" cy="212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94" name="Google Shape;1294;p183"/>
          <p:cNvPicPr preferRelativeResize="0"/>
          <p:nvPr/>
        </p:nvPicPr>
        <p:blipFill rotWithShape="1">
          <a:blip r:embed="rId6">
            <a:alphaModFix/>
          </a:blip>
          <a:srcRect b="58342" l="0" r="70209" t="0"/>
          <a:stretch/>
        </p:blipFill>
        <p:spPr>
          <a:xfrm>
            <a:off x="7050294" y="1564993"/>
            <a:ext cx="942293" cy="74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83"/>
          <p:cNvPicPr preferRelativeResize="0"/>
          <p:nvPr/>
        </p:nvPicPr>
        <p:blipFill rotWithShape="1">
          <a:blip r:embed="rId5">
            <a:alphaModFix/>
          </a:blip>
          <a:srcRect b="29431" l="15881" r="66014" t="19320"/>
          <a:stretch/>
        </p:blipFill>
        <p:spPr>
          <a:xfrm>
            <a:off x="7282500" y="2160600"/>
            <a:ext cx="514550" cy="819277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83"/>
          <p:cNvSpPr txBox="1"/>
          <p:nvPr/>
        </p:nvSpPr>
        <p:spPr>
          <a:xfrm>
            <a:off x="2625075" y="4403250"/>
            <a:ext cx="26928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Credencial legible por máquina</a:t>
            </a: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Firmado Digitalmente: Confianza a prueba de manipulaciones</a:t>
            </a: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97" name="Google Shape;1297;p1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1142" y="1648190"/>
            <a:ext cx="797708" cy="114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183"/>
          <p:cNvPicPr preferRelativeResize="0"/>
          <p:nvPr/>
        </p:nvPicPr>
        <p:blipFill rotWithShape="1">
          <a:blip r:embed="rId8">
            <a:alphaModFix/>
          </a:blip>
          <a:srcRect b="0" l="32302" r="36697" t="27219"/>
          <a:stretch/>
        </p:blipFill>
        <p:spPr>
          <a:xfrm>
            <a:off x="4193116" y="2963607"/>
            <a:ext cx="864677" cy="1141879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83"/>
          <p:cNvSpPr txBox="1"/>
          <p:nvPr/>
        </p:nvSpPr>
        <p:spPr>
          <a:xfrm>
            <a:off x="4193116" y="3695685"/>
            <a:ext cx="9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Basado en papel o</a:t>
            </a:r>
            <a:endParaRPr b="1" sz="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 través de billeteras electrónicas</a:t>
            </a:r>
            <a:endParaRPr b="1" sz="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300" name="Google Shape;1300;p183"/>
          <p:cNvCxnSpPr/>
          <p:nvPr/>
        </p:nvCxnSpPr>
        <p:spPr>
          <a:xfrm flipH="1" rot="10800000">
            <a:off x="5188500" y="2796400"/>
            <a:ext cx="1791000" cy="193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1" name="Google Shape;1301;p183"/>
          <p:cNvSpPr txBox="1"/>
          <p:nvPr/>
        </p:nvSpPr>
        <p:spPr>
          <a:xfrm>
            <a:off x="696600" y="1045900"/>
            <a:ext cx="142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Productores de Credenciales</a:t>
            </a:r>
            <a:endParaRPr sz="1700"/>
          </a:p>
        </p:txBody>
      </p:sp>
      <p:sp>
        <p:nvSpPr>
          <p:cNvPr id="1302" name="Google Shape;1302;p183"/>
          <p:cNvSpPr txBox="1"/>
          <p:nvPr/>
        </p:nvSpPr>
        <p:spPr>
          <a:xfrm>
            <a:off x="6599851" y="1192875"/>
            <a:ext cx="209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Usuarios de Credenciales/</a:t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Proveedores de Servicios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03" name="Google Shape;1303;p183"/>
          <p:cNvSpPr txBox="1"/>
          <p:nvPr/>
        </p:nvSpPr>
        <p:spPr>
          <a:xfrm>
            <a:off x="5231249" y="2545950"/>
            <a:ext cx="1725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Comparte de manera flexible hacia adelante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04" name="Google Shape;1304;p183"/>
          <p:cNvSpPr txBox="1"/>
          <p:nvPr/>
        </p:nvSpPr>
        <p:spPr>
          <a:xfrm>
            <a:off x="791225" y="4148225"/>
            <a:ext cx="115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Bancos, Hospitales, Departamentos Gubernamentales, Escuelas, Negocios…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305" name="Google Shape;1305;p183"/>
          <p:cNvSpPr txBox="1"/>
          <p:nvPr/>
        </p:nvSpPr>
        <p:spPr>
          <a:xfrm>
            <a:off x="6994275" y="4333925"/>
            <a:ext cx="115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Bancos, Aseguradoras, Departamentos Gubernamentales, Empleadores…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306" name="Google Shape;1306;p1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49650" y="2119924"/>
            <a:ext cx="514550" cy="47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84"/>
          <p:cNvSpPr txBox="1"/>
          <p:nvPr/>
        </p:nvSpPr>
        <p:spPr>
          <a:xfrm>
            <a:off x="6021775" y="3010525"/>
            <a:ext cx="2525100" cy="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Firmado Digitalmente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 prueba de manipulaciones y de confianza</a:t>
            </a:r>
            <a:endParaRPr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12" name="Google Shape;1312;p184"/>
          <p:cNvSpPr txBox="1"/>
          <p:nvPr/>
        </p:nvSpPr>
        <p:spPr>
          <a:xfrm>
            <a:off x="3130500" y="3010550"/>
            <a:ext cx="2245500" cy="46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Legible por máquina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Permite una revisión de bajo costo</a:t>
            </a:r>
            <a:endParaRPr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13" name="Google Shape;1313;p184"/>
          <p:cNvSpPr/>
          <p:nvPr/>
        </p:nvSpPr>
        <p:spPr>
          <a:xfrm>
            <a:off x="-40375" y="-4500"/>
            <a:ext cx="2525100" cy="5152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84"/>
          <p:cNvSpPr txBox="1"/>
          <p:nvPr/>
        </p:nvSpPr>
        <p:spPr>
          <a:xfrm>
            <a:off x="137050" y="705600"/>
            <a:ext cx="2245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Cualquier certificado en papel/</a:t>
            </a:r>
            <a:endParaRPr b="1" sz="2400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tarjeta puede convertirse en una credencial verificable añadiendo un código QR firmado con una vinculación de ID!</a:t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4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315" name="Google Shape;1315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162" y="244586"/>
            <a:ext cx="3091688" cy="2495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184"/>
          <p:cNvPicPr preferRelativeResize="0"/>
          <p:nvPr/>
        </p:nvPicPr>
        <p:blipFill rotWithShape="1">
          <a:blip r:embed="rId5">
            <a:alphaModFix/>
          </a:blip>
          <a:srcRect b="0" l="21945" r="22113" t="0"/>
          <a:stretch/>
        </p:blipFill>
        <p:spPr>
          <a:xfrm>
            <a:off x="5235943" y="2182394"/>
            <a:ext cx="460688" cy="4632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84"/>
          <p:cNvSpPr txBox="1"/>
          <p:nvPr/>
        </p:nvSpPr>
        <p:spPr>
          <a:xfrm>
            <a:off x="6202225" y="1259000"/>
            <a:ext cx="2646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Outfit"/>
                <a:ea typeface="Outfit"/>
                <a:cs typeface="Outfit"/>
                <a:sym typeface="Outfit"/>
              </a:rPr>
              <a:t>Crear certificados</a:t>
            </a:r>
            <a:endParaRPr b="1" sz="16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Outfit"/>
                <a:ea typeface="Outfit"/>
                <a:cs typeface="Outfit"/>
                <a:sym typeface="Outfit"/>
              </a:rPr>
              <a:t>Alta confianza a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Outfit"/>
                <a:ea typeface="Outfit"/>
                <a:cs typeface="Outfit"/>
                <a:sym typeface="Outfit"/>
              </a:rPr>
              <a:t>Bajo costo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319" name="Google Shape;1319;p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3208" y="2957058"/>
            <a:ext cx="432861" cy="344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1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1614" y="3004219"/>
            <a:ext cx="435776" cy="511854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84"/>
          <p:cNvSpPr txBox="1"/>
          <p:nvPr/>
        </p:nvSpPr>
        <p:spPr>
          <a:xfrm>
            <a:off x="3164250" y="3786100"/>
            <a:ext cx="2243400" cy="78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Accesible a través de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APIs Abiertas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Facilidad de reutilización en mercados/gobierno</a:t>
            </a:r>
            <a:endParaRPr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22" name="Google Shape;1322;p184"/>
          <p:cNvSpPr txBox="1"/>
          <p:nvPr/>
        </p:nvSpPr>
        <p:spPr>
          <a:xfrm>
            <a:off x="6088625" y="3796150"/>
            <a:ext cx="2458200" cy="786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Emitido a Cualquier ‘Bandeja de entrada’</a:t>
            </a:r>
            <a:endParaRPr b="1" sz="1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Carpeta de papel, e-locker, billetera digital, o correo electrónico!</a:t>
            </a:r>
            <a:endParaRPr sz="10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1323" name="Google Shape;1323;p1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1313" y="3796142"/>
            <a:ext cx="472212" cy="46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1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41403" y="3780570"/>
            <a:ext cx="456200" cy="49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1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14275" y="157100"/>
            <a:ext cx="438800" cy="4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84"/>
          <p:cNvSpPr txBox="1"/>
          <p:nvPr/>
        </p:nvSpPr>
        <p:spPr>
          <a:xfrm>
            <a:off x="7056800" y="121771"/>
            <a:ext cx="2040900" cy="6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85"/>
          <p:cNvSpPr/>
          <p:nvPr/>
        </p:nvSpPr>
        <p:spPr>
          <a:xfrm>
            <a:off x="4641925" y="0"/>
            <a:ext cx="4502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85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3" name="Google Shape;1333;p185"/>
          <p:cNvSpPr txBox="1"/>
          <p:nvPr/>
        </p:nvSpPr>
        <p:spPr>
          <a:xfrm>
            <a:off x="4769675" y="3438525"/>
            <a:ext cx="4217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Hoy, se han emitido más de 8 mil millones de credenciales verificables a 211 millones de personas</a:t>
            </a:r>
            <a:r>
              <a:rPr lang="en-GB" sz="2200">
                <a:solidFill>
                  <a:schemeClr val="lt1"/>
                </a:solidFill>
                <a:highlight>
                  <a:srgbClr val="6564DB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200">
                <a:solidFill>
                  <a:schemeClr val="lt1"/>
                </a:solidFill>
                <a:highlight>
                  <a:srgbClr val="D9EAD3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b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</a:br>
            <a:r>
              <a:rPr lang="en-GB" sz="22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6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34" name="Google Shape;1334;p185"/>
          <p:cNvSpPr txBox="1"/>
          <p:nvPr>
            <p:ph type="title"/>
          </p:nvPr>
        </p:nvSpPr>
        <p:spPr>
          <a:xfrm>
            <a:off x="166250" y="369550"/>
            <a:ext cx="4217700" cy="13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¡Esta es una estrategia comprobada!</a:t>
            </a:r>
            <a:endParaRPr sz="27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Outfit SemiBold"/>
                <a:ea typeface="Outfit SemiBold"/>
                <a:cs typeface="Outfit SemiBold"/>
                <a:sym typeface="Outfit SemiBold"/>
              </a:rPr>
              <a:t>En 2014, los certificados en papel eran comunes en India</a:t>
            </a:r>
            <a:r>
              <a:rPr lang="en-GB" sz="2100">
                <a:highlight>
                  <a:srgbClr val="FFD66B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1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100">
              <a:highlight>
                <a:srgbClr val="F4CCCC"/>
              </a:highlight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1335" name="Google Shape;1335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53782"/>
            <a:ext cx="4641925" cy="3089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900" y="0"/>
            <a:ext cx="4502100" cy="31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186"/>
          <p:cNvPicPr preferRelativeResize="0"/>
          <p:nvPr/>
        </p:nvPicPr>
        <p:blipFill rotWithShape="1">
          <a:blip r:embed="rId3">
            <a:alphaModFix/>
          </a:blip>
          <a:srcRect b="0" l="0" r="0" t="14221"/>
          <a:stretch/>
        </p:blipFill>
        <p:spPr>
          <a:xfrm>
            <a:off x="3586525" y="551650"/>
            <a:ext cx="6521051" cy="44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186"/>
          <p:cNvPicPr preferRelativeResize="0"/>
          <p:nvPr/>
        </p:nvPicPr>
        <p:blipFill rotWithShape="1">
          <a:blip r:embed="rId4">
            <a:alphaModFix/>
          </a:blip>
          <a:srcRect b="0" l="52054" r="0" t="0"/>
          <a:stretch/>
        </p:blipFill>
        <p:spPr>
          <a:xfrm>
            <a:off x="2839100" y="172325"/>
            <a:ext cx="2651800" cy="47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186"/>
          <p:cNvPicPr preferRelativeResize="0"/>
          <p:nvPr/>
        </p:nvPicPr>
        <p:blipFill rotWithShape="1">
          <a:blip r:embed="rId4">
            <a:alphaModFix/>
          </a:blip>
          <a:srcRect b="23876" l="0" r="54885" t="29735"/>
          <a:stretch/>
        </p:blipFill>
        <p:spPr>
          <a:xfrm>
            <a:off x="178500" y="2742625"/>
            <a:ext cx="1785623" cy="157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86"/>
          <p:cNvSpPr txBox="1"/>
          <p:nvPr/>
        </p:nvSpPr>
        <p:spPr>
          <a:xfrm>
            <a:off x="254250" y="1999450"/>
            <a:ext cx="563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Pronto, cada documento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Singapur necesita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será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5" name="Google Shape;1345;p186"/>
          <p:cNvSpPr txBox="1"/>
          <p:nvPr/>
        </p:nvSpPr>
        <p:spPr>
          <a:xfrm>
            <a:off x="256275" y="471400"/>
            <a:ext cx="265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Outfit"/>
                <a:ea typeface="Outfit"/>
                <a:cs typeface="Outfit"/>
                <a:sym typeface="Outfit"/>
              </a:rPr>
              <a:t>¡Singpass también está trabajando en credenciales verificables!</a:t>
            </a:r>
            <a:endParaRPr b="1" sz="20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121212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